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3.xml" ContentType="application/vnd.openxmlformats-officedocument.presentationml.notesSlide+xml"/>
  <Override PartName="/ppt/media/image3.jpeg" ContentType="image/jpeg"/>
  <Override PartName="/ppt/notesSlides/notesSlide4.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9144000" cy="6858000"/>
  <p:notesSz cx="6858000" cy="9144000"/>
  <p:defaultTextStyle>
    <a:lvl1pPr defTabSz="457200">
      <a:defRPr>
        <a:solidFill>
          <a:srgbClr val="333333"/>
        </a:solidFill>
        <a:latin typeface="Calibri"/>
        <a:ea typeface="Calibri"/>
        <a:cs typeface="Calibri"/>
        <a:sym typeface="Calibri"/>
      </a:defRPr>
    </a:lvl1pPr>
    <a:lvl2pPr indent="457200" defTabSz="457200">
      <a:defRPr>
        <a:solidFill>
          <a:srgbClr val="333333"/>
        </a:solidFill>
        <a:latin typeface="Calibri"/>
        <a:ea typeface="Calibri"/>
        <a:cs typeface="Calibri"/>
        <a:sym typeface="Calibri"/>
      </a:defRPr>
    </a:lvl2pPr>
    <a:lvl3pPr indent="914400" defTabSz="457200">
      <a:defRPr>
        <a:solidFill>
          <a:srgbClr val="333333"/>
        </a:solidFill>
        <a:latin typeface="Calibri"/>
        <a:ea typeface="Calibri"/>
        <a:cs typeface="Calibri"/>
        <a:sym typeface="Calibri"/>
      </a:defRPr>
    </a:lvl3pPr>
    <a:lvl4pPr indent="1371600" defTabSz="457200">
      <a:defRPr>
        <a:solidFill>
          <a:srgbClr val="333333"/>
        </a:solidFill>
        <a:latin typeface="Calibri"/>
        <a:ea typeface="Calibri"/>
        <a:cs typeface="Calibri"/>
        <a:sym typeface="Calibri"/>
      </a:defRPr>
    </a:lvl4pPr>
    <a:lvl5pPr indent="1828800" defTabSz="457200">
      <a:defRPr>
        <a:solidFill>
          <a:srgbClr val="333333"/>
        </a:solidFill>
        <a:latin typeface="Calibri"/>
        <a:ea typeface="Calibri"/>
        <a:cs typeface="Calibri"/>
        <a:sym typeface="Calibri"/>
      </a:defRPr>
    </a:lvl5pPr>
    <a:lvl6pPr indent="2286000" defTabSz="457200">
      <a:defRPr>
        <a:solidFill>
          <a:srgbClr val="333333"/>
        </a:solidFill>
        <a:latin typeface="Calibri"/>
        <a:ea typeface="Calibri"/>
        <a:cs typeface="Calibri"/>
        <a:sym typeface="Calibri"/>
      </a:defRPr>
    </a:lvl6pPr>
    <a:lvl7pPr indent="2743200" defTabSz="457200">
      <a:defRPr>
        <a:solidFill>
          <a:srgbClr val="333333"/>
        </a:solidFill>
        <a:latin typeface="Calibri"/>
        <a:ea typeface="Calibri"/>
        <a:cs typeface="Calibri"/>
        <a:sym typeface="Calibri"/>
      </a:defRPr>
    </a:lvl7pPr>
    <a:lvl8pPr indent="3200400" defTabSz="457200">
      <a:defRPr>
        <a:solidFill>
          <a:srgbClr val="333333"/>
        </a:solidFill>
        <a:latin typeface="Calibri"/>
        <a:ea typeface="Calibri"/>
        <a:cs typeface="Calibri"/>
        <a:sym typeface="Calibri"/>
      </a:defRPr>
    </a:lvl8pPr>
    <a:lvl9pPr indent="3657600" defTabSz="457200">
      <a:defRPr>
        <a:solidFill>
          <a:srgbClr val="333333"/>
        </a:solid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Calibri"/>
          <a:ea typeface="Calibri"/>
          <a:cs typeface="Calibri"/>
        </a:font>
        <a:srgbClr val="333333"/>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DD3D4"/>
          </a:solidFill>
        </a:fill>
      </a:tcStyle>
    </a:wholeTbl>
    <a:band2H>
      <a:tcTxStyle b="def" i="def"/>
      <a:tcStyle>
        <a:tcBdr/>
        <a:fill>
          <a:solidFill>
            <a:srgbClr val="E7EAEB"/>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C6C72"/>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C6C72"/>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C6C72"/>
          </a:solidFill>
        </a:fill>
      </a:tcStyle>
    </a:firstRow>
  </a:tblStyle>
  <a:tblStyle styleId="{C7B018BB-80A7-4F77-B60F-C8B233D01FF8}" styleName="">
    <a:tblBg/>
    <a:wholeTbl>
      <a:tcTxStyle b="on" i="on">
        <a:font>
          <a:latin typeface="Calibri"/>
          <a:ea typeface="Calibri"/>
          <a:cs typeface="Calibri"/>
        </a:font>
        <a:srgbClr val="333333"/>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DCB"/>
          </a:solidFill>
        </a:fill>
      </a:tcStyle>
    </a:wholeTbl>
    <a:band2H>
      <a:tcTxStyle b="def" i="def"/>
      <a:tcStyle>
        <a:tcBdr/>
        <a:fill>
          <a:solidFill>
            <a:srgbClr val="FEEFE7"/>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8981D"/>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8981D"/>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8981D"/>
          </a:solidFill>
        </a:fill>
      </a:tcStyle>
    </a:firstRow>
  </a:tblStyle>
  <a:tblStyle styleId="{EEE7283C-3CF3-47DC-8721-378D4A62B228}" styleName="">
    <a:tblBg/>
    <a:wholeTbl>
      <a:tcTxStyle b="on" i="on">
        <a:font>
          <a:latin typeface="Calibri"/>
          <a:ea typeface="Calibri"/>
          <a:cs typeface="Calibri"/>
        </a:font>
        <a:srgbClr val="333333"/>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B"/>
          </a:solidFill>
        </a:fill>
      </a:tcStyle>
    </a:wholeTbl>
    <a:band2H>
      <a:tcTxStyle b="def" i="def"/>
      <a:tcStyle>
        <a:tcBdr/>
        <a:fill>
          <a:solidFill>
            <a:srgbClr val="E6E6E7"/>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21028"/>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21028"/>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21028"/>
          </a:solidFill>
        </a:fill>
      </a:tcStyle>
    </a:firstRow>
  </a:tblStyle>
  <a:tblStyle styleId="{CF821DB8-F4EB-4A41-A1BA-3FCAFE7338EE}" styleName="">
    <a:tblBg/>
    <a:wholeTbl>
      <a:tcTxStyle b="on" i="on">
        <a:font>
          <a:latin typeface="Calibri"/>
          <a:ea typeface="Calibri"/>
          <a:cs typeface="Calibri"/>
        </a:font>
        <a:srgbClr val="33333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b="def" i="def"/>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C6C72"/>
          </a:solidFill>
        </a:fill>
      </a:tcStyle>
    </a:firstCol>
    <a:lastRow>
      <a:tcTxStyle b="on" i="on">
        <a:font>
          <a:latin typeface="Calibri"/>
          <a:ea typeface="Calibri"/>
          <a:cs typeface="Calibri"/>
        </a:font>
        <a:srgbClr val="333333"/>
      </a:tcTxStyle>
      <a:tcStyle>
        <a:tcBdr>
          <a:left>
            <a:ln w="12700" cap="flat">
              <a:noFill/>
              <a:miter lim="400000"/>
            </a:ln>
          </a:left>
          <a:right>
            <a:ln w="12700" cap="flat">
              <a:noFill/>
              <a:miter lim="400000"/>
            </a:ln>
          </a:right>
          <a:top>
            <a:ln w="50800" cap="flat">
              <a:solidFill>
                <a:srgbClr val="333333"/>
              </a:solidFill>
              <a:prstDash val="solid"/>
              <a:bevel/>
            </a:ln>
          </a:top>
          <a:bottom>
            <a:ln w="25400" cap="flat">
              <a:solidFill>
                <a:srgbClr val="333333"/>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333333"/>
              </a:solidFill>
              <a:prstDash val="solid"/>
              <a:bevel/>
            </a:ln>
          </a:top>
          <a:bottom>
            <a:ln w="25400" cap="flat">
              <a:solidFill>
                <a:srgbClr val="333333"/>
              </a:solidFill>
              <a:prstDash val="solid"/>
              <a:bevel/>
            </a:ln>
          </a:bottom>
          <a:insideH>
            <a:ln w="12700" cap="flat">
              <a:noFill/>
              <a:miter lim="400000"/>
            </a:ln>
          </a:insideH>
          <a:insideV>
            <a:ln w="12700" cap="flat">
              <a:noFill/>
              <a:miter lim="400000"/>
            </a:ln>
          </a:insideV>
        </a:tcBdr>
        <a:fill>
          <a:solidFill>
            <a:srgbClr val="3C6C72"/>
          </a:solidFill>
        </a:fill>
      </a:tcStyle>
    </a:firstRow>
  </a:tblStyle>
  <a:tblStyle styleId="{33BA23B1-9221-436E-865A-0063620EA4FD}" styleName="">
    <a:tblBg/>
    <a:wholeTbl>
      <a:tcTxStyle b="on" i="on">
        <a:font>
          <a:latin typeface="Calibri"/>
          <a:ea typeface="Calibri"/>
          <a:cs typeface="Calibri"/>
        </a:font>
        <a:srgbClr val="333333"/>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CCCC"/>
          </a:solidFill>
        </a:fill>
      </a:tcStyle>
    </a:wholeTbl>
    <a:band2H>
      <a:tcTxStyle b="def" i="def"/>
      <a:tcStyle>
        <a:tcBdr/>
        <a:fill>
          <a:solidFill>
            <a:srgbClr val="E7E7E7"/>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33333"/>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33333"/>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33333"/>
          </a:solidFill>
        </a:fill>
      </a:tcStyle>
    </a:firstRow>
  </a:tblStyle>
  <a:tblStyle styleId="{2708684C-4D16-4618-839F-0558EEFCDFE6}" styleName="">
    <a:tblBg/>
    <a:wholeTbl>
      <a:tcTxStyle b="on" i="on">
        <a:font>
          <a:latin typeface="Calibri"/>
          <a:ea typeface="Calibri"/>
          <a:cs typeface="Calibri"/>
        </a:font>
        <a:srgbClr val="333333"/>
      </a:tcTxStyle>
      <a:tcStyle>
        <a:tcBdr>
          <a:left>
            <a:ln w="12700" cap="flat">
              <a:solidFill>
                <a:srgbClr val="333333"/>
              </a:solidFill>
              <a:prstDash val="solid"/>
              <a:bevel/>
            </a:ln>
          </a:left>
          <a:right>
            <a:ln w="12700" cap="flat">
              <a:solidFill>
                <a:srgbClr val="333333"/>
              </a:solidFill>
              <a:prstDash val="solid"/>
              <a:bevel/>
            </a:ln>
          </a:right>
          <a:top>
            <a:ln w="12700" cap="flat">
              <a:solidFill>
                <a:srgbClr val="333333"/>
              </a:solidFill>
              <a:prstDash val="solid"/>
              <a:bevel/>
            </a:ln>
          </a:top>
          <a:bottom>
            <a:ln w="12700" cap="flat">
              <a:solidFill>
                <a:srgbClr val="333333"/>
              </a:solidFill>
              <a:prstDash val="solid"/>
              <a:bevel/>
            </a:ln>
          </a:bottom>
          <a:insideH>
            <a:ln w="12700" cap="flat">
              <a:solidFill>
                <a:srgbClr val="333333"/>
              </a:solidFill>
              <a:prstDash val="solid"/>
              <a:bevel/>
            </a:ln>
          </a:insideH>
          <a:insideV>
            <a:ln w="12700" cap="flat">
              <a:solidFill>
                <a:srgbClr val="333333"/>
              </a:solidFill>
              <a:prstDash val="solid"/>
              <a:bevel/>
            </a:ln>
          </a:insideV>
        </a:tcBdr>
        <a:fill>
          <a:solidFill>
            <a:srgbClr val="333333">
              <a:alpha val="20000"/>
            </a:srgbClr>
          </a:solidFill>
        </a:fill>
      </a:tcStyle>
    </a:wholeTbl>
    <a:band2H>
      <a:tcTxStyle b="def" i="def"/>
      <a:tcStyle>
        <a:tcBdr/>
        <a:fill>
          <a:solidFill>
            <a:srgbClr val="FFFFFF"/>
          </a:solidFill>
        </a:fill>
      </a:tcStyle>
    </a:band2H>
    <a:firstCol>
      <a:tcTxStyle b="on" i="on">
        <a:font>
          <a:latin typeface="Calibri"/>
          <a:ea typeface="Calibri"/>
          <a:cs typeface="Calibri"/>
        </a:font>
        <a:srgbClr val="333333"/>
      </a:tcTxStyle>
      <a:tcStyle>
        <a:tcBdr>
          <a:left>
            <a:ln w="12700" cap="flat">
              <a:solidFill>
                <a:srgbClr val="333333"/>
              </a:solidFill>
              <a:prstDash val="solid"/>
              <a:bevel/>
            </a:ln>
          </a:left>
          <a:right>
            <a:ln w="12700" cap="flat">
              <a:solidFill>
                <a:srgbClr val="333333"/>
              </a:solidFill>
              <a:prstDash val="solid"/>
              <a:bevel/>
            </a:ln>
          </a:right>
          <a:top>
            <a:ln w="12700" cap="flat">
              <a:solidFill>
                <a:srgbClr val="333333"/>
              </a:solidFill>
              <a:prstDash val="solid"/>
              <a:bevel/>
            </a:ln>
          </a:top>
          <a:bottom>
            <a:ln w="12700" cap="flat">
              <a:solidFill>
                <a:srgbClr val="333333"/>
              </a:solidFill>
              <a:prstDash val="solid"/>
              <a:bevel/>
            </a:ln>
          </a:bottom>
          <a:insideH>
            <a:ln w="12700" cap="flat">
              <a:solidFill>
                <a:srgbClr val="333333"/>
              </a:solidFill>
              <a:prstDash val="solid"/>
              <a:bevel/>
            </a:ln>
          </a:insideH>
          <a:insideV>
            <a:ln w="12700" cap="flat">
              <a:solidFill>
                <a:srgbClr val="333333"/>
              </a:solidFill>
              <a:prstDash val="solid"/>
              <a:bevel/>
            </a:ln>
          </a:insideV>
        </a:tcBdr>
        <a:fill>
          <a:solidFill>
            <a:srgbClr val="333333">
              <a:alpha val="20000"/>
            </a:srgbClr>
          </a:solidFill>
        </a:fill>
      </a:tcStyle>
    </a:firstCol>
    <a:lastRow>
      <a:tcTxStyle b="on" i="on">
        <a:font>
          <a:latin typeface="Calibri"/>
          <a:ea typeface="Calibri"/>
          <a:cs typeface="Calibri"/>
        </a:font>
        <a:srgbClr val="333333"/>
      </a:tcTxStyle>
      <a:tcStyle>
        <a:tcBdr>
          <a:left>
            <a:ln w="12700" cap="flat">
              <a:solidFill>
                <a:srgbClr val="333333"/>
              </a:solidFill>
              <a:prstDash val="solid"/>
              <a:bevel/>
            </a:ln>
          </a:left>
          <a:right>
            <a:ln w="12700" cap="flat">
              <a:solidFill>
                <a:srgbClr val="333333"/>
              </a:solidFill>
              <a:prstDash val="solid"/>
              <a:bevel/>
            </a:ln>
          </a:right>
          <a:top>
            <a:ln w="50800" cap="flat">
              <a:solidFill>
                <a:srgbClr val="333333"/>
              </a:solidFill>
              <a:prstDash val="solid"/>
              <a:bevel/>
            </a:ln>
          </a:top>
          <a:bottom>
            <a:ln w="12700" cap="flat">
              <a:solidFill>
                <a:srgbClr val="333333"/>
              </a:solidFill>
              <a:prstDash val="solid"/>
              <a:bevel/>
            </a:ln>
          </a:bottom>
          <a:insideH>
            <a:ln w="12700" cap="flat">
              <a:solidFill>
                <a:srgbClr val="333333"/>
              </a:solidFill>
              <a:prstDash val="solid"/>
              <a:bevel/>
            </a:ln>
          </a:insideH>
          <a:insideV>
            <a:ln w="12700" cap="flat">
              <a:solidFill>
                <a:srgbClr val="333333"/>
              </a:solidFill>
              <a:prstDash val="solid"/>
              <a:bevel/>
            </a:ln>
          </a:insideV>
        </a:tcBdr>
        <a:fill>
          <a:noFill/>
        </a:fill>
      </a:tcStyle>
    </a:lastRow>
    <a:firstRow>
      <a:tcTxStyle b="on" i="on">
        <a:font>
          <a:latin typeface="Calibri"/>
          <a:ea typeface="Calibri"/>
          <a:cs typeface="Calibri"/>
        </a:font>
        <a:srgbClr val="333333"/>
      </a:tcTxStyle>
      <a:tcStyle>
        <a:tcBdr>
          <a:left>
            <a:ln w="12700" cap="flat">
              <a:solidFill>
                <a:srgbClr val="333333"/>
              </a:solidFill>
              <a:prstDash val="solid"/>
              <a:bevel/>
            </a:ln>
          </a:left>
          <a:right>
            <a:ln w="12700" cap="flat">
              <a:solidFill>
                <a:srgbClr val="333333"/>
              </a:solidFill>
              <a:prstDash val="solid"/>
              <a:bevel/>
            </a:ln>
          </a:right>
          <a:top>
            <a:ln w="12700" cap="flat">
              <a:solidFill>
                <a:srgbClr val="333333"/>
              </a:solidFill>
              <a:prstDash val="solid"/>
              <a:bevel/>
            </a:ln>
          </a:top>
          <a:bottom>
            <a:ln w="25400" cap="flat">
              <a:solidFill>
                <a:srgbClr val="333333"/>
              </a:solidFill>
              <a:prstDash val="solid"/>
              <a:bevel/>
            </a:ln>
          </a:bottom>
          <a:insideH>
            <a:ln w="12700" cap="flat">
              <a:solidFill>
                <a:srgbClr val="333333"/>
              </a:solidFill>
              <a:prstDash val="solid"/>
              <a:bevel/>
            </a:ln>
          </a:insideH>
          <a:insideV>
            <a:ln w="12700" cap="flat">
              <a:solidFill>
                <a:srgbClr val="333333"/>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lvl="0"/>
          </a:p>
        </c:rich>
      </c:tx>
      <c:layout/>
      <c:overlay val="1"/>
    </c:title>
    <c:autoTitleDeleted val="1"/>
    <c:plotArea>
      <c:layout>
        <c:manualLayout>
          <c:layoutTarget val="inner"/>
          <c:xMode val="edge"/>
          <c:yMode val="edge"/>
          <c:x val="0.005"/>
          <c:y val="0.005"/>
          <c:w val="1"/>
          <c:h val="1"/>
        </c:manualLayout>
      </c:layout>
      <c:pieChart>
        <c:varyColors val="0"/>
        <c:ser>
          <c:idx val="0"/>
          <c:order val="0"/>
          <c:tx>
            <c:strRef>
              <c:f>Sheet1!$A$2</c:f>
              <c:strCache>
                <c:pt idx="0">
                  <c:v>Sales</c:v>
                </c:pt>
              </c:strCache>
            </c:strRef>
          </c:tx>
          <c:spPr>
            <a:solidFill>
              <a:srgbClr val="A6A6A6"/>
            </a:solidFill>
            <a:ln w="12700" cap="flat">
              <a:noFill/>
              <a:miter lim="400000"/>
            </a:ln>
            <a:effectLst/>
          </c:spPr>
          <c:explosion val="65"/>
          <c:dPt>
            <c:idx val="0"/>
            <c:explosion val="65"/>
            <c:spPr>
              <a:solidFill>
                <a:srgbClr val="A6A6A6"/>
              </a:solidFill>
              <a:ln w="12700" cap="flat">
                <a:noFill/>
                <a:miter lim="400000"/>
              </a:ln>
              <a:effectLst/>
            </c:spPr>
          </c:dPt>
          <c:dPt>
            <c:idx val="1"/>
            <c:explosion val="65"/>
            <c:spPr>
              <a:gradFill flip="none" rotWithShape="1">
                <a:gsLst>
                  <a:gs pos="0">
                    <a:srgbClr val="68A7AF"/>
                  </a:gs>
                  <a:gs pos="100000">
                    <a:srgbClr val="B2E6EE"/>
                  </a:gs>
                </a:gsLst>
                <a:lin ang="16200000" scaled="0"/>
              </a:gradFill>
              <a:ln w="12700" cap="flat">
                <a:noFill/>
                <a:miter lim="400000"/>
              </a:ln>
              <a:effectLst>
                <a:outerShdw sx="100000" sy="100000" kx="0" ky="0" algn="tl" rotWithShape="1" blurRad="38100" dist="23000" dir="5400000">
                  <a:srgbClr val="000000">
                    <a:alpha val="35000"/>
                  </a:srgbClr>
                </a:outerShdw>
              </a:effectLst>
            </c:spPr>
          </c:dPt>
          <c:dPt>
            <c:idx val="2"/>
            <c:explosion val="65"/>
            <c:spPr>
              <a:gradFill flip="none" rotWithShape="1">
                <a:gsLst>
                  <a:gs pos="0">
                    <a:srgbClr val="FF9916"/>
                  </a:gs>
                  <a:gs pos="100000">
                    <a:srgbClr val="FFD2B7"/>
                  </a:gs>
                </a:gsLst>
                <a:lin ang="16200000" scaled="0"/>
              </a:gradFill>
              <a:ln w="12700" cap="flat">
                <a:noFill/>
                <a:miter lim="400000"/>
              </a:ln>
              <a:effectLst>
                <a:outerShdw sx="100000" sy="100000" kx="0" ky="0" algn="tl" rotWithShape="1" blurRad="38100" dist="23000" dir="5400000">
                  <a:srgbClr val="000000">
                    <a:alpha val="35000"/>
                  </a:srgbClr>
                </a:outerShdw>
              </a:effectLst>
            </c:spPr>
          </c:dPt>
          <c:dPt>
            <c:idx val="3"/>
            <c:explosion val="65"/>
            <c:spPr>
              <a:gradFill flip="none" rotWithShape="1">
                <a:gsLst>
                  <a:gs pos="0">
                    <a:srgbClr val="FF7E0C"/>
                  </a:gs>
                  <a:gs pos="100000">
                    <a:srgbClr val="FFC9B7"/>
                  </a:gs>
                </a:gsLst>
                <a:lin ang="16200000" scaled="0"/>
              </a:gradFill>
              <a:ln w="12700" cap="flat">
                <a:noFill/>
                <a:miter lim="400000"/>
              </a:ln>
              <a:effectLst>
                <a:outerShdw sx="100000" sy="100000" kx="0" ky="0" algn="tl" rotWithShape="1" blurRad="38100" dist="23000" dir="5400000">
                  <a:srgbClr val="000000">
                    <a:alpha val="35000"/>
                  </a:srgbClr>
                </a:outerShdw>
              </a:effectLst>
            </c:spPr>
          </c:dPt>
          <c:dLbls>
            <c:dLbl>
              <c:idx val="0"/>
              <c:numFmt formatCode="0" sourceLinked="0"/>
              <c:txPr>
                <a:bodyPr/>
                <a:lstStyle/>
                <a:p>
                  <a:pPr lvl="0">
                    <a:defRPr b="0" i="0" strike="noStrike" sz="1800" u="none">
                      <a:solidFill>
                        <a:srgbClr val="333333"/>
                      </a:solidFill>
                      <a:effectLst/>
                      <a:latin typeface="Calibri"/>
                    </a:defRPr>
                  </a:pPr>
                  <a:r>
                    <a:rPr b="0" i="0" strike="noStrike" sz="1800" u="none">
                      <a:solidFill>
                        <a:srgbClr val="333333"/>
                      </a:solidFill>
                      <a:effectLst/>
                      <a:latin typeface="Calibri"/>
                    </a:rPr>
                    <a:t/>
                  </a:r>
                </a:p>
              </c:txPr>
              <c:dLblPos val="inEnd"/>
              <c:showLegendKey val="0"/>
              <c:showVal val="0"/>
              <c:showCatName val="0"/>
              <c:showSerName val="0"/>
              <c:showPercent val="0"/>
              <c:showBubbleSize val="0"/>
            </c:dLbl>
            <c:dLbl>
              <c:idx val="1"/>
              <c:numFmt formatCode="0" sourceLinked="0"/>
              <c:txPr>
                <a:bodyPr/>
                <a:lstStyle/>
                <a:p>
                  <a:pPr lvl="0">
                    <a:defRPr b="0" i="0" strike="noStrike" sz="1800" u="none">
                      <a:solidFill>
                        <a:srgbClr val="333333"/>
                      </a:solidFill>
                      <a:effectLst/>
                      <a:latin typeface="Calibri"/>
                    </a:defRPr>
                  </a:pPr>
                  <a:r>
                    <a:rPr b="0" i="0" strike="noStrike" sz="1800" u="none">
                      <a:solidFill>
                        <a:srgbClr val="333333"/>
                      </a:solidFill>
                      <a:effectLst/>
                      <a:latin typeface="Calibri"/>
                    </a:rPr>
                    <a:t/>
                  </a:r>
                </a:p>
              </c:txPr>
              <c:dLblPos val="inEnd"/>
              <c:showLegendKey val="0"/>
              <c:showVal val="0"/>
              <c:showCatName val="0"/>
              <c:showSerName val="0"/>
              <c:showPercent val="0"/>
              <c:showBubbleSize val="0"/>
            </c:dLbl>
            <c:dLbl>
              <c:idx val="2"/>
              <c:numFmt formatCode="0" sourceLinked="0"/>
              <c:txPr>
                <a:bodyPr/>
                <a:lstStyle/>
                <a:p>
                  <a:pPr lvl="0">
                    <a:defRPr b="0" i="0" strike="noStrike" sz="1800" u="none">
                      <a:solidFill>
                        <a:srgbClr val="333333"/>
                      </a:solidFill>
                      <a:effectLst/>
                      <a:latin typeface="Calibri"/>
                    </a:defRPr>
                  </a:pPr>
                  <a:r>
                    <a:rPr b="0" i="0" strike="noStrike" sz="1800" u="none">
                      <a:solidFill>
                        <a:srgbClr val="333333"/>
                      </a:solidFill>
                      <a:effectLst/>
                      <a:latin typeface="Calibri"/>
                    </a:rPr>
                    <a:t/>
                  </a:r>
                </a:p>
              </c:txPr>
              <c:dLblPos val="inEnd"/>
              <c:showLegendKey val="0"/>
              <c:showVal val="0"/>
              <c:showCatName val="0"/>
              <c:showSerName val="0"/>
              <c:showPercent val="0"/>
              <c:showBubbleSize val="0"/>
            </c:dLbl>
            <c:dLbl>
              <c:idx val="3"/>
              <c:numFmt formatCode="0" sourceLinked="0"/>
              <c:txPr>
                <a:bodyPr/>
                <a:lstStyle/>
                <a:p>
                  <a:pPr lvl="0">
                    <a:defRPr b="0" i="0" strike="noStrike" sz="1800" u="none">
                      <a:solidFill>
                        <a:srgbClr val="333333"/>
                      </a:solidFill>
                      <a:effectLst/>
                      <a:latin typeface="Calibri"/>
                    </a:defRPr>
                  </a:pPr>
                  <a:r>
                    <a:rPr b="0" i="0" strike="noStrike" sz="1800" u="none">
                      <a:solidFill>
                        <a:srgbClr val="333333"/>
                      </a:solidFill>
                      <a:effectLst/>
                      <a:latin typeface="Calibri"/>
                    </a:rPr>
                    <a:t/>
                  </a:r>
                </a:p>
              </c:txPr>
              <c:dLblPos val="inEnd"/>
              <c:showLegendKey val="0"/>
              <c:showVal val="0"/>
              <c:showCatName val="0"/>
              <c:showSerName val="0"/>
              <c:showPercent val="0"/>
              <c:showBubbleSize val="0"/>
            </c:dLbl>
            <c:numFmt formatCode="0" sourceLinked="0"/>
            <c:txPr>
              <a:bodyPr/>
              <a:lstStyle/>
              <a:p>
                <a:pPr lvl="0">
                  <a:defRPr b="0" i="0" strike="noStrike" sz="1800" u="none">
                    <a:solidFill>
                      <a:srgbClr val="333333"/>
                    </a:solidFill>
                    <a:effectLst/>
                    <a:latin typeface="Calibri"/>
                  </a:defRPr>
                </a:pPr>
                <a:r>
                  <a:rPr b="0" i="0" strike="noStrike" sz="1800" u="none">
                    <a:solidFill>
                      <a:srgbClr val="333333"/>
                    </a:solidFill>
                    <a:effectLst/>
                    <a:latin typeface="Calibri"/>
                  </a:rPr>
                  <a:t/>
                </a:r>
              </a:p>
            </c:txPr>
            <c:dLblPos val="inEnd"/>
            <c:showLegendKey val="0"/>
            <c:showVal val="0"/>
            <c:showCatName val="0"/>
            <c:showSerName val="0"/>
            <c:showPercent val="0"/>
            <c:showBubbleSize val="0"/>
            <c:showLeaderLines val="0"/>
          </c:dLbls>
          <c:cat>
            <c:strRef>
              <c:f>Sheet1!$B$1:$D$1</c:f>
              <c:strCache>
                <c:ptCount val="0"/>
              </c:strCache>
            </c:strRef>
          </c:cat>
          <c:val>
            <c:numRef>
              <c:f>Sheet1!$B$2:$D$2</c:f>
              <c:numCache>
                <c:ptCount val="3"/>
                <c:pt idx="0">
                  <c:v>1.000000</c:v>
                </c:pt>
                <c:pt idx="1">
                  <c:v>1.000000</c:v>
                </c:pt>
                <c:pt idx="2">
                  <c:v>1.000000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lvl="0"/>
          </a:p>
        </c:rich>
      </c:tx>
      <c:layout/>
      <c:overlay val="1"/>
    </c:title>
    <c:autoTitleDeleted val="1"/>
    <c:plotArea>
      <c:layout>
        <c:manualLayout>
          <c:layoutTarget val="inner"/>
          <c:xMode val="edge"/>
          <c:yMode val="edge"/>
          <c:x val="0.005"/>
          <c:y val="0.005"/>
          <c:w val="1"/>
          <c:h val="1"/>
        </c:manualLayout>
      </c:layout>
      <c:pieChart>
        <c:varyColors val="0"/>
        <c:ser>
          <c:idx val="0"/>
          <c:order val="0"/>
          <c:tx>
            <c:strRef>
              <c:f>Sheet1!$A$2</c:f>
              <c:strCache>
                <c:pt idx="0">
                  <c:v>Sales</c:v>
                </c:pt>
              </c:strCache>
            </c:strRef>
          </c:tx>
          <c:spPr>
            <a:solidFill>
              <a:srgbClr val="A6A6A6"/>
            </a:solidFill>
            <a:ln w="12700" cap="flat">
              <a:noFill/>
              <a:miter lim="400000"/>
            </a:ln>
            <a:effectLst/>
          </c:spPr>
          <c:explosion val="65"/>
          <c:dPt>
            <c:idx val="0"/>
            <c:explosion val="65"/>
            <c:spPr>
              <a:solidFill>
                <a:srgbClr val="A6A6A6"/>
              </a:solidFill>
              <a:ln w="12700" cap="flat">
                <a:noFill/>
                <a:miter lim="400000"/>
              </a:ln>
              <a:effectLst/>
            </c:spPr>
          </c:dPt>
          <c:dPt>
            <c:idx val="1"/>
            <c:explosion val="65"/>
            <c:spPr>
              <a:gradFill flip="none" rotWithShape="1">
                <a:gsLst>
                  <a:gs pos="0">
                    <a:srgbClr val="68A7AF"/>
                  </a:gs>
                  <a:gs pos="100000">
                    <a:srgbClr val="B2E6EE"/>
                  </a:gs>
                </a:gsLst>
                <a:lin ang="16200000" scaled="0"/>
              </a:gradFill>
              <a:ln w="12700" cap="flat">
                <a:noFill/>
                <a:miter lim="400000"/>
              </a:ln>
              <a:effectLst>
                <a:outerShdw sx="100000" sy="100000" kx="0" ky="0" algn="tl" rotWithShape="1" blurRad="38100" dist="23000" dir="5400000">
                  <a:srgbClr val="000000">
                    <a:alpha val="35000"/>
                  </a:srgbClr>
                </a:outerShdw>
              </a:effectLst>
            </c:spPr>
          </c:dPt>
          <c:dPt>
            <c:idx val="2"/>
            <c:explosion val="65"/>
            <c:spPr>
              <a:gradFill flip="none" rotWithShape="1">
                <a:gsLst>
                  <a:gs pos="0">
                    <a:srgbClr val="FF9916"/>
                  </a:gs>
                  <a:gs pos="100000">
                    <a:srgbClr val="FFD2B7"/>
                  </a:gs>
                </a:gsLst>
                <a:lin ang="16200000" scaled="0"/>
              </a:gradFill>
              <a:ln w="12700" cap="flat">
                <a:noFill/>
                <a:miter lim="400000"/>
              </a:ln>
              <a:effectLst>
                <a:outerShdw sx="100000" sy="100000" kx="0" ky="0" algn="tl" rotWithShape="1" blurRad="38100" dist="23000" dir="5400000">
                  <a:srgbClr val="000000">
                    <a:alpha val="35000"/>
                  </a:srgbClr>
                </a:outerShdw>
              </a:effectLst>
            </c:spPr>
          </c:dPt>
          <c:dPt>
            <c:idx val="3"/>
            <c:explosion val="65"/>
            <c:spPr>
              <a:gradFill flip="none" rotWithShape="1">
                <a:gsLst>
                  <a:gs pos="0">
                    <a:srgbClr val="FF7E0C"/>
                  </a:gs>
                  <a:gs pos="100000">
                    <a:srgbClr val="FFC9B7"/>
                  </a:gs>
                </a:gsLst>
                <a:lin ang="16200000" scaled="0"/>
              </a:gradFill>
              <a:ln w="12700" cap="flat">
                <a:noFill/>
                <a:miter lim="400000"/>
              </a:ln>
              <a:effectLst>
                <a:outerShdw sx="100000" sy="100000" kx="0" ky="0" algn="tl" rotWithShape="1" blurRad="38100" dist="23000" dir="5400000">
                  <a:srgbClr val="000000">
                    <a:alpha val="35000"/>
                  </a:srgbClr>
                </a:outerShdw>
              </a:effectLst>
            </c:spPr>
          </c:dPt>
          <c:dLbls>
            <c:dLbl>
              <c:idx val="0"/>
              <c:numFmt formatCode="0" sourceLinked="0"/>
              <c:txPr>
                <a:bodyPr/>
                <a:lstStyle/>
                <a:p>
                  <a:pPr lvl="0">
                    <a:defRPr b="0" i="0" strike="noStrike" sz="1800" u="none">
                      <a:solidFill>
                        <a:srgbClr val="333333"/>
                      </a:solidFill>
                      <a:effectLst/>
                      <a:latin typeface="Calibri"/>
                    </a:defRPr>
                  </a:pPr>
                  <a:r>
                    <a:rPr b="0" i="0" strike="noStrike" sz="1800" u="none">
                      <a:solidFill>
                        <a:srgbClr val="333333"/>
                      </a:solidFill>
                      <a:effectLst/>
                      <a:latin typeface="Calibri"/>
                    </a:rPr>
                    <a:t/>
                  </a:r>
                </a:p>
              </c:txPr>
              <c:dLblPos val="inEnd"/>
              <c:showLegendKey val="0"/>
              <c:showVal val="0"/>
              <c:showCatName val="0"/>
              <c:showSerName val="0"/>
              <c:showPercent val="0"/>
              <c:showBubbleSize val="0"/>
            </c:dLbl>
            <c:dLbl>
              <c:idx val="1"/>
              <c:numFmt formatCode="0" sourceLinked="0"/>
              <c:txPr>
                <a:bodyPr/>
                <a:lstStyle/>
                <a:p>
                  <a:pPr lvl="0">
                    <a:defRPr b="0" i="0" strike="noStrike" sz="1800" u="none">
                      <a:solidFill>
                        <a:srgbClr val="333333"/>
                      </a:solidFill>
                      <a:effectLst/>
                      <a:latin typeface="Calibri"/>
                    </a:defRPr>
                  </a:pPr>
                  <a:r>
                    <a:rPr b="0" i="0" strike="noStrike" sz="1800" u="none">
                      <a:solidFill>
                        <a:srgbClr val="333333"/>
                      </a:solidFill>
                      <a:effectLst/>
                      <a:latin typeface="Calibri"/>
                    </a:rPr>
                    <a:t/>
                  </a:r>
                </a:p>
              </c:txPr>
              <c:dLblPos val="inEnd"/>
              <c:showLegendKey val="0"/>
              <c:showVal val="0"/>
              <c:showCatName val="0"/>
              <c:showSerName val="0"/>
              <c:showPercent val="0"/>
              <c:showBubbleSize val="0"/>
            </c:dLbl>
            <c:dLbl>
              <c:idx val="2"/>
              <c:numFmt formatCode="0" sourceLinked="0"/>
              <c:txPr>
                <a:bodyPr/>
                <a:lstStyle/>
                <a:p>
                  <a:pPr lvl="0">
                    <a:defRPr b="0" i="0" strike="noStrike" sz="1800" u="none">
                      <a:solidFill>
                        <a:srgbClr val="333333"/>
                      </a:solidFill>
                      <a:effectLst/>
                      <a:latin typeface="Calibri"/>
                    </a:defRPr>
                  </a:pPr>
                  <a:r>
                    <a:rPr b="0" i="0" strike="noStrike" sz="1800" u="none">
                      <a:solidFill>
                        <a:srgbClr val="333333"/>
                      </a:solidFill>
                      <a:effectLst/>
                      <a:latin typeface="Calibri"/>
                    </a:rPr>
                    <a:t/>
                  </a:r>
                </a:p>
              </c:txPr>
              <c:dLblPos val="inEnd"/>
              <c:showLegendKey val="0"/>
              <c:showVal val="0"/>
              <c:showCatName val="0"/>
              <c:showSerName val="0"/>
              <c:showPercent val="0"/>
              <c:showBubbleSize val="0"/>
            </c:dLbl>
            <c:dLbl>
              <c:idx val="3"/>
              <c:numFmt formatCode="0" sourceLinked="0"/>
              <c:txPr>
                <a:bodyPr/>
                <a:lstStyle/>
                <a:p>
                  <a:pPr lvl="0">
                    <a:defRPr b="0" i="0" strike="noStrike" sz="1800" u="none">
                      <a:solidFill>
                        <a:srgbClr val="333333"/>
                      </a:solidFill>
                      <a:effectLst/>
                      <a:latin typeface="Calibri"/>
                    </a:defRPr>
                  </a:pPr>
                  <a:r>
                    <a:rPr b="0" i="0" strike="noStrike" sz="1800" u="none">
                      <a:solidFill>
                        <a:srgbClr val="333333"/>
                      </a:solidFill>
                      <a:effectLst/>
                      <a:latin typeface="Calibri"/>
                    </a:rPr>
                    <a:t/>
                  </a:r>
                </a:p>
              </c:txPr>
              <c:dLblPos val="inEnd"/>
              <c:showLegendKey val="0"/>
              <c:showVal val="0"/>
              <c:showCatName val="0"/>
              <c:showSerName val="0"/>
              <c:showPercent val="0"/>
              <c:showBubbleSize val="0"/>
            </c:dLbl>
            <c:numFmt formatCode="0" sourceLinked="0"/>
            <c:txPr>
              <a:bodyPr/>
              <a:lstStyle/>
              <a:p>
                <a:pPr lvl="0">
                  <a:defRPr b="0" i="0" strike="noStrike" sz="1800" u="none">
                    <a:solidFill>
                      <a:srgbClr val="333333"/>
                    </a:solidFill>
                    <a:effectLst/>
                    <a:latin typeface="Calibri"/>
                  </a:defRPr>
                </a:pPr>
                <a:r>
                  <a:rPr b="0" i="0" strike="noStrike" sz="1800" u="none">
                    <a:solidFill>
                      <a:srgbClr val="333333"/>
                    </a:solidFill>
                    <a:effectLst/>
                    <a:latin typeface="Calibri"/>
                  </a:rPr>
                  <a:t/>
                </a:r>
              </a:p>
            </c:txPr>
            <c:dLblPos val="inEnd"/>
            <c:showLegendKey val="0"/>
            <c:showVal val="0"/>
            <c:showCatName val="0"/>
            <c:showSerName val="0"/>
            <c:showPercent val="0"/>
            <c:showBubbleSize val="0"/>
            <c:showLeaderLines val="0"/>
          </c:dLbls>
          <c:cat>
            <c:strRef>
              <c:f>Sheet1!$B$1:$D$1</c:f>
              <c:strCache>
                <c:ptCount val="0"/>
              </c:strCache>
            </c:strRef>
          </c:cat>
          <c:val>
            <c:numRef>
              <c:f>Sheet1!$B$2:$D$2</c:f>
              <c:numCache>
                <c:ptCount val="3"/>
                <c:pt idx="0">
                  <c:v>1.000000</c:v>
                </c:pt>
                <c:pt idx="1">
                  <c:v>1.000000</c:v>
                </c:pt>
                <c:pt idx="2">
                  <c:v>1.000000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lvl="0"/>
          </a:p>
        </c:rich>
      </c:tx>
      <c:layout/>
      <c:overlay val="1"/>
    </c:title>
    <c:autoTitleDeleted val="1"/>
    <c:plotArea>
      <c:layout>
        <c:manualLayout>
          <c:layoutTarget val="inner"/>
          <c:xMode val="edge"/>
          <c:yMode val="edge"/>
          <c:x val="0.005"/>
          <c:y val="0.005"/>
          <c:w val="1"/>
          <c:h val="1"/>
        </c:manualLayout>
      </c:layout>
      <c:pieChart>
        <c:varyColors val="0"/>
        <c:ser>
          <c:idx val="0"/>
          <c:order val="0"/>
          <c:tx>
            <c:strRef>
              <c:f>Sheet1!$A$2</c:f>
              <c:strCache>
                <c:pt idx="0">
                  <c:v>Sales</c:v>
                </c:pt>
              </c:strCache>
            </c:strRef>
          </c:tx>
          <c:spPr>
            <a:solidFill>
              <a:srgbClr val="A6A6A6"/>
            </a:solidFill>
            <a:ln w="12700" cap="flat">
              <a:noFill/>
              <a:miter lim="400000"/>
            </a:ln>
            <a:effectLst/>
          </c:spPr>
          <c:explosion val="65"/>
          <c:dPt>
            <c:idx val="0"/>
            <c:explosion val="65"/>
            <c:spPr>
              <a:solidFill>
                <a:srgbClr val="A6A6A6"/>
              </a:solidFill>
              <a:ln w="12700" cap="flat">
                <a:noFill/>
                <a:miter lim="400000"/>
              </a:ln>
              <a:effectLst/>
            </c:spPr>
          </c:dPt>
          <c:dPt>
            <c:idx val="1"/>
            <c:explosion val="65"/>
            <c:spPr>
              <a:gradFill flip="none" rotWithShape="1">
                <a:gsLst>
                  <a:gs pos="0">
                    <a:srgbClr val="68A7AF"/>
                  </a:gs>
                  <a:gs pos="100000">
                    <a:srgbClr val="B2E6EE"/>
                  </a:gs>
                </a:gsLst>
                <a:lin ang="16200000" scaled="0"/>
              </a:gradFill>
              <a:ln w="12700" cap="flat">
                <a:noFill/>
                <a:miter lim="400000"/>
              </a:ln>
              <a:effectLst>
                <a:outerShdw sx="100000" sy="100000" kx="0" ky="0" algn="tl" rotWithShape="1" blurRad="38100" dist="23000" dir="5400000">
                  <a:srgbClr val="000000">
                    <a:alpha val="35000"/>
                  </a:srgbClr>
                </a:outerShdw>
              </a:effectLst>
            </c:spPr>
          </c:dPt>
          <c:dPt>
            <c:idx val="2"/>
            <c:explosion val="65"/>
            <c:spPr>
              <a:gradFill flip="none" rotWithShape="1">
                <a:gsLst>
                  <a:gs pos="0">
                    <a:srgbClr val="FF9916"/>
                  </a:gs>
                  <a:gs pos="100000">
                    <a:srgbClr val="FFD2B7"/>
                  </a:gs>
                </a:gsLst>
                <a:lin ang="16200000" scaled="0"/>
              </a:gradFill>
              <a:ln w="12700" cap="flat">
                <a:noFill/>
                <a:miter lim="400000"/>
              </a:ln>
              <a:effectLst>
                <a:outerShdw sx="100000" sy="100000" kx="0" ky="0" algn="tl" rotWithShape="1" blurRad="38100" dist="23000" dir="5400000">
                  <a:srgbClr val="000000">
                    <a:alpha val="35000"/>
                  </a:srgbClr>
                </a:outerShdw>
              </a:effectLst>
            </c:spPr>
          </c:dPt>
          <c:dPt>
            <c:idx val="3"/>
            <c:explosion val="65"/>
            <c:spPr>
              <a:gradFill flip="none" rotWithShape="1">
                <a:gsLst>
                  <a:gs pos="0">
                    <a:srgbClr val="FF7E0C"/>
                  </a:gs>
                  <a:gs pos="100000">
                    <a:srgbClr val="FFC9B7"/>
                  </a:gs>
                </a:gsLst>
                <a:lin ang="16200000" scaled="0"/>
              </a:gradFill>
              <a:ln w="12700" cap="flat">
                <a:noFill/>
                <a:miter lim="400000"/>
              </a:ln>
              <a:effectLst>
                <a:outerShdw sx="100000" sy="100000" kx="0" ky="0" algn="tl" rotWithShape="1" blurRad="38100" dist="23000" dir="5400000">
                  <a:srgbClr val="000000">
                    <a:alpha val="35000"/>
                  </a:srgbClr>
                </a:outerShdw>
              </a:effectLst>
            </c:spPr>
          </c:dPt>
          <c:dLbls>
            <c:dLbl>
              <c:idx val="0"/>
              <c:numFmt formatCode="0" sourceLinked="0"/>
              <c:txPr>
                <a:bodyPr/>
                <a:lstStyle/>
                <a:p>
                  <a:pPr lvl="0">
                    <a:defRPr b="0" i="0" strike="noStrike" sz="1800" u="none">
                      <a:solidFill>
                        <a:srgbClr val="333333"/>
                      </a:solidFill>
                      <a:effectLst/>
                      <a:latin typeface="Calibri"/>
                    </a:defRPr>
                  </a:pPr>
                  <a:r>
                    <a:rPr b="0" i="0" strike="noStrike" sz="1800" u="none">
                      <a:solidFill>
                        <a:srgbClr val="333333"/>
                      </a:solidFill>
                      <a:effectLst/>
                      <a:latin typeface="Calibri"/>
                    </a:rPr>
                    <a:t/>
                  </a:r>
                </a:p>
              </c:txPr>
              <c:dLblPos val="inEnd"/>
              <c:showLegendKey val="0"/>
              <c:showVal val="0"/>
              <c:showCatName val="0"/>
              <c:showSerName val="0"/>
              <c:showPercent val="0"/>
              <c:showBubbleSize val="0"/>
            </c:dLbl>
            <c:dLbl>
              <c:idx val="1"/>
              <c:numFmt formatCode="0" sourceLinked="0"/>
              <c:txPr>
                <a:bodyPr/>
                <a:lstStyle/>
                <a:p>
                  <a:pPr lvl="0">
                    <a:defRPr b="0" i="0" strike="noStrike" sz="1800" u="none">
                      <a:solidFill>
                        <a:srgbClr val="333333"/>
                      </a:solidFill>
                      <a:effectLst/>
                      <a:latin typeface="Calibri"/>
                    </a:defRPr>
                  </a:pPr>
                  <a:r>
                    <a:rPr b="0" i="0" strike="noStrike" sz="1800" u="none">
                      <a:solidFill>
                        <a:srgbClr val="333333"/>
                      </a:solidFill>
                      <a:effectLst/>
                      <a:latin typeface="Calibri"/>
                    </a:rPr>
                    <a:t/>
                  </a:r>
                </a:p>
              </c:txPr>
              <c:dLblPos val="inEnd"/>
              <c:showLegendKey val="0"/>
              <c:showVal val="0"/>
              <c:showCatName val="0"/>
              <c:showSerName val="0"/>
              <c:showPercent val="0"/>
              <c:showBubbleSize val="0"/>
            </c:dLbl>
            <c:dLbl>
              <c:idx val="2"/>
              <c:numFmt formatCode="0" sourceLinked="0"/>
              <c:txPr>
                <a:bodyPr/>
                <a:lstStyle/>
                <a:p>
                  <a:pPr lvl="0">
                    <a:defRPr b="0" i="0" strike="noStrike" sz="1800" u="none">
                      <a:solidFill>
                        <a:srgbClr val="333333"/>
                      </a:solidFill>
                      <a:effectLst/>
                      <a:latin typeface="Calibri"/>
                    </a:defRPr>
                  </a:pPr>
                  <a:r>
                    <a:rPr b="0" i="0" strike="noStrike" sz="1800" u="none">
                      <a:solidFill>
                        <a:srgbClr val="333333"/>
                      </a:solidFill>
                      <a:effectLst/>
                      <a:latin typeface="Calibri"/>
                    </a:rPr>
                    <a:t/>
                  </a:r>
                </a:p>
              </c:txPr>
              <c:dLblPos val="inEnd"/>
              <c:showLegendKey val="0"/>
              <c:showVal val="0"/>
              <c:showCatName val="0"/>
              <c:showSerName val="0"/>
              <c:showPercent val="0"/>
              <c:showBubbleSize val="0"/>
            </c:dLbl>
            <c:dLbl>
              <c:idx val="3"/>
              <c:numFmt formatCode="0" sourceLinked="0"/>
              <c:txPr>
                <a:bodyPr/>
                <a:lstStyle/>
                <a:p>
                  <a:pPr lvl="0">
                    <a:defRPr b="0" i="0" strike="noStrike" sz="1800" u="none">
                      <a:solidFill>
                        <a:srgbClr val="333333"/>
                      </a:solidFill>
                      <a:effectLst/>
                      <a:latin typeface="Calibri"/>
                    </a:defRPr>
                  </a:pPr>
                  <a:r>
                    <a:rPr b="0" i="0" strike="noStrike" sz="1800" u="none">
                      <a:solidFill>
                        <a:srgbClr val="333333"/>
                      </a:solidFill>
                      <a:effectLst/>
                      <a:latin typeface="Calibri"/>
                    </a:rPr>
                    <a:t/>
                  </a:r>
                </a:p>
              </c:txPr>
              <c:dLblPos val="inEnd"/>
              <c:showLegendKey val="0"/>
              <c:showVal val="0"/>
              <c:showCatName val="0"/>
              <c:showSerName val="0"/>
              <c:showPercent val="0"/>
              <c:showBubbleSize val="0"/>
            </c:dLbl>
            <c:numFmt formatCode="0" sourceLinked="0"/>
            <c:txPr>
              <a:bodyPr/>
              <a:lstStyle/>
              <a:p>
                <a:pPr lvl="0">
                  <a:defRPr b="0" i="0" strike="noStrike" sz="1800" u="none">
                    <a:solidFill>
                      <a:srgbClr val="333333"/>
                    </a:solidFill>
                    <a:effectLst/>
                    <a:latin typeface="Calibri"/>
                  </a:defRPr>
                </a:pPr>
                <a:r>
                  <a:rPr b="0" i="0" strike="noStrike" sz="1800" u="none">
                    <a:solidFill>
                      <a:srgbClr val="333333"/>
                    </a:solidFill>
                    <a:effectLst/>
                    <a:latin typeface="Calibri"/>
                  </a:rPr>
                  <a:t/>
                </a:r>
              </a:p>
            </c:txPr>
            <c:dLblPos val="inEnd"/>
            <c:showLegendKey val="0"/>
            <c:showVal val="0"/>
            <c:showCatName val="0"/>
            <c:showSerName val="0"/>
            <c:showPercent val="0"/>
            <c:showBubbleSize val="0"/>
            <c:showLeaderLines val="0"/>
          </c:dLbls>
          <c:cat>
            <c:strRef>
              <c:f>Sheet1!$B$1:$D$1</c:f>
              <c:strCache>
                <c:ptCount val="0"/>
              </c:strCache>
            </c:strRef>
          </c:cat>
          <c:val>
            <c:numRef>
              <c:f>Sheet1!$B$2:$D$2</c:f>
              <c:numCache>
                <c:ptCount val="3"/>
                <c:pt idx="0">
                  <c:v>1.000000</c:v>
                </c:pt>
                <c:pt idx="1">
                  <c:v>1.000000</c:v>
                </c:pt>
                <c:pt idx="2">
                  <c:v>1.000000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ph type="sldImg"/>
          </p:nvPr>
        </p:nvSpPr>
        <p:spPr>
          <a:xfrm>
            <a:off x="1143000" y="685800"/>
            <a:ext cx="4572000" cy="3429000"/>
          </a:xfrm>
          <a:prstGeom prst="rect">
            <a:avLst/>
          </a:prstGeom>
        </p:spPr>
        <p:txBody>
          <a:bodyPr/>
          <a:lstStyle/>
          <a:p>
            <a:pPr lvl="0"/>
          </a:p>
        </p:txBody>
      </p:sp>
      <p:sp>
        <p:nvSpPr>
          <p:cNvPr id="125" name="Shape 125"/>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lvl="0"/>
          </a:p>
        </p:txBody>
      </p:sp>
      <p:sp>
        <p:nvSpPr>
          <p:cNvPr id="233" name="Shape 233"/>
          <p:cNvSpPr/>
          <p:nvPr>
            <p:ph type="body" sz="quarter" idx="1"/>
          </p:nvPr>
        </p:nvSpPr>
        <p:spPr>
          <a:prstGeom prst="rect">
            <a:avLst/>
          </a:prstGeom>
        </p:spPr>
        <p:txBody>
          <a:bodyPr/>
          <a:lstStyle/>
          <a:p>
            <a:pPr lvl="0">
              <a:lnSpc>
                <a:spcPct val="100000"/>
              </a:lnSpc>
              <a:defRPr sz="1800"/>
            </a:pPr>
            <a:r>
              <a:rPr sz="1200">
                <a:solidFill>
                  <a:srgbClr val="FFFFFF"/>
                </a:solidFill>
                <a:latin typeface="Calibri"/>
                <a:ea typeface="Calibri"/>
                <a:cs typeface="Calibri"/>
                <a:sym typeface="Calibri"/>
              </a:rPr>
              <a:t>Why are we here? We know that your application has a technology stack. We want to work with you to simplify this stack and ensure that your scalability and availability needs are met. That we address your distributed data challenges and simplify your overall technology stack where possible. </a:t>
            </a:r>
            <a:endParaRPr sz="1200">
              <a:latin typeface="Calibri"/>
              <a:ea typeface="Calibri"/>
              <a:cs typeface="Calibri"/>
              <a:sym typeface="Calibri"/>
            </a:endParaRPr>
          </a:p>
          <a:p>
            <a:pPr lvl="0">
              <a:lnSpc>
                <a:spcPct val="100000"/>
              </a:lnSpc>
              <a:defRPr sz="1800"/>
            </a:pPr>
            <a:endParaRPr sz="1200">
              <a:solidFill>
                <a:srgbClr val="FFFFFF"/>
              </a:solidFill>
              <a:latin typeface="Calibri"/>
              <a:ea typeface="Calibri"/>
              <a:cs typeface="Calibri"/>
              <a:sym typeface="Calibri"/>
            </a:endParaRPr>
          </a:p>
          <a:p>
            <a:pPr lvl="0">
              <a:lnSpc>
                <a:spcPct val="100000"/>
              </a:lnSpc>
              <a:defRPr sz="1800"/>
            </a:pPr>
            <a:endParaRPr sz="1200">
              <a:solidFill>
                <a:srgbClr val="FFFFFF"/>
              </a:solidFill>
              <a:latin typeface="Calibri"/>
              <a:ea typeface="Calibri"/>
              <a:cs typeface="Calibri"/>
              <a:sym typeface="Calibri"/>
            </a:endParaRPr>
          </a:p>
          <a:p>
            <a:pPr lvl="0">
              <a:lnSpc>
                <a:spcPct val="100000"/>
              </a:lnSpc>
              <a:defRPr sz="1800"/>
            </a:pPr>
            <a:r>
              <a:rPr sz="1200">
                <a:solidFill>
                  <a:srgbClr val="FFFFFF"/>
                </a:solidFill>
                <a:latin typeface="Calibri"/>
                <a:ea typeface="Calibri"/>
                <a:cs typeface="Calibri"/>
                <a:sym typeface="Calibri"/>
              </a:rPr>
              <a:t>Put questions, questions!</a:t>
            </a:r>
            <a:endParaRPr sz="1200">
              <a:latin typeface="Calibri"/>
              <a:ea typeface="Calibri"/>
              <a:cs typeface="Calibri"/>
              <a:sym typeface="Calibri"/>
            </a:endParaRPr>
          </a:p>
          <a:p>
            <a:pPr lvl="0">
              <a:lnSpc>
                <a:spcPct val="100000"/>
              </a:lnSpc>
              <a:defRPr sz="1800"/>
            </a:pPr>
            <a:endParaRPr sz="1200">
              <a:solidFill>
                <a:srgbClr val="FFFFFF"/>
              </a:solidFill>
              <a:latin typeface="Calibri"/>
              <a:ea typeface="Calibri"/>
              <a:cs typeface="Calibri"/>
              <a:sym typeface="Calibri"/>
            </a:endParaRPr>
          </a:p>
          <a:p>
            <a:pPr lvl="0">
              <a:lnSpc>
                <a:spcPct val="100000"/>
              </a:lnSpc>
              <a:defRPr sz="1800"/>
            </a:pPr>
            <a:r>
              <a:rPr sz="1200">
                <a:solidFill>
                  <a:srgbClr val="FFFFFF"/>
                </a:solidFill>
                <a:latin typeface="Calibri"/>
                <a:ea typeface="Calibri"/>
                <a:cs typeface="Calibri"/>
                <a:sym typeface="Calibri"/>
              </a:rPr>
              <a:t>Takes lots of technology to take care of it</a:t>
            </a:r>
            <a:endParaRPr sz="1200">
              <a:latin typeface="Calibri"/>
              <a:ea typeface="Calibri"/>
              <a:cs typeface="Calibri"/>
              <a:sym typeface="Calibri"/>
            </a:endParaRPr>
          </a:p>
          <a:p>
            <a:pPr lvl="0">
              <a:lnSpc>
                <a:spcPct val="100000"/>
              </a:lnSpc>
              <a:defRPr sz="1800"/>
            </a:pPr>
            <a:r>
              <a:rPr sz="1200">
                <a:solidFill>
                  <a:srgbClr val="FFFFFF"/>
                </a:solidFill>
                <a:latin typeface="Calibri"/>
                <a:ea typeface="Calibri"/>
                <a:cs typeface="Calibri"/>
                <a:sym typeface="Calibri"/>
              </a:rPr>
              <a:t>Invest in creating own applicaton logic to tie them together </a:t>
            </a:r>
            <a:endParaRPr sz="1200">
              <a:latin typeface="Calibri"/>
              <a:ea typeface="Calibri"/>
              <a:cs typeface="Calibri"/>
              <a:sym typeface="Calibri"/>
            </a:endParaRPr>
          </a:p>
          <a:p>
            <a:pPr lvl="0">
              <a:lnSpc>
                <a:spcPct val="100000"/>
              </a:lnSpc>
              <a:defRPr sz="1800"/>
            </a:pPr>
            <a:r>
              <a:rPr sz="1200">
                <a:solidFill>
                  <a:srgbClr val="FFFFFF"/>
                </a:solidFill>
                <a:latin typeface="Calibri"/>
                <a:ea typeface="Calibri"/>
                <a:cs typeface="Calibri"/>
                <a:sym typeface="Calibri"/>
              </a:rPr>
              <a:t>Deliver at global scale</a:t>
            </a:r>
            <a:endParaRPr sz="1200">
              <a:latin typeface="Calibri"/>
              <a:ea typeface="Calibri"/>
              <a:cs typeface="Calibri"/>
              <a:sym typeface="Calibri"/>
            </a:endParaRPr>
          </a:p>
          <a:p>
            <a:pPr lvl="0">
              <a:lnSpc>
                <a:spcPct val="100000"/>
              </a:lnSpc>
              <a:defRPr sz="1800"/>
            </a:pPr>
            <a:r>
              <a:rPr sz="1200">
                <a:solidFill>
                  <a:srgbClr val="FFFFFF"/>
                </a:solidFill>
                <a:latin typeface="Calibri"/>
                <a:ea typeface="Calibri"/>
                <a:cs typeface="Calibri"/>
                <a:sym typeface="Calibri"/>
              </a:rPr>
              <a:t>Collect everything save everything how am I going to put it to work. Takes a lot of components.</a:t>
            </a:r>
            <a:endParaRPr sz="1200">
              <a:latin typeface="Calibri"/>
              <a:ea typeface="Calibri"/>
              <a:cs typeface="Calibri"/>
              <a:sym typeface="Calibri"/>
            </a:endParaRPr>
          </a:p>
          <a:p>
            <a:pPr lvl="0">
              <a:lnSpc>
                <a:spcPct val="100000"/>
              </a:lnSpc>
              <a:defRPr sz="1800"/>
            </a:pPr>
            <a:r>
              <a:rPr sz="1200">
                <a:solidFill>
                  <a:srgbClr val="FFFFFF"/>
                </a:solidFill>
                <a:latin typeface="Calibri"/>
                <a:ea typeface="Calibri"/>
                <a:cs typeface="Calibri"/>
                <a:sym typeface="Calibri"/>
              </a:rPr>
              <a:t>Address the distributed data challenge</a:t>
            </a:r>
            <a:endParaRPr sz="1200">
              <a:latin typeface="Calibri"/>
              <a:ea typeface="Calibri"/>
              <a:cs typeface="Calibri"/>
              <a:sym typeface="Calibri"/>
            </a:endParaRPr>
          </a:p>
          <a:p>
            <a:pPr lvl="0">
              <a:lnSpc>
                <a:spcPct val="100000"/>
              </a:lnSpc>
              <a:defRPr sz="1800"/>
            </a:pPr>
            <a:r>
              <a:rPr sz="1200">
                <a:solidFill>
                  <a:srgbClr val="FFFFFF"/>
                </a:solidFill>
                <a:latin typeface="Calibri"/>
                <a:ea typeface="Calibri"/>
                <a:cs typeface="Calibri"/>
                <a:sym typeface="Calibri"/>
              </a:rPr>
              <a:t>Simpler to manage the components</a:t>
            </a:r>
            <a:endParaRPr sz="120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lvl="0"/>
          </a:p>
        </p:txBody>
      </p:sp>
      <p:sp>
        <p:nvSpPr>
          <p:cNvPr id="334" name="Shape 334"/>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lvl="0">
              <a:defRPr sz="1800"/>
            </a:pPr>
            <a:r>
              <a:rPr sz="1200"/>
              <a:t>Questions on their distributed work loads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lvl="0"/>
          </a:p>
        </p:txBody>
      </p:sp>
      <p:sp>
        <p:nvSpPr>
          <p:cNvPr id="361" name="Shape 361"/>
          <p:cNvSpPr/>
          <p:nvPr>
            <p:ph type="body" sz="quarter" idx="1"/>
          </p:nvPr>
        </p:nvSpPr>
        <p:spPr>
          <a:prstGeom prst="rect">
            <a:avLst/>
          </a:prstGeom>
        </p:spPr>
        <p:txBody>
          <a:bodyPr/>
          <a:lstStyle/>
          <a:p>
            <a:pPr lvl="0">
              <a:lnSpc>
                <a:spcPct val="100000"/>
              </a:lnSpc>
              <a:defRPr sz="1800"/>
            </a:pPr>
            <a:r>
              <a:rPr sz="1200">
                <a:latin typeface="Calibri"/>
                <a:ea typeface="Calibri"/>
                <a:cs typeface="Calibri"/>
                <a:sym typeface="Calibri"/>
              </a:rPr>
              <a:t>What makes Riak unique is it</a:t>
            </a:r>
            <a:endParaRPr sz="1200">
              <a:latin typeface="Calibri"/>
              <a:ea typeface="Calibri"/>
              <a:cs typeface="Calibri"/>
              <a:sym typeface="Calibri"/>
            </a:endParaRPr>
          </a:p>
          <a:p>
            <a:pPr lvl="0" marL="171450" indent="-171450">
              <a:lnSpc>
                <a:spcPct val="100000"/>
              </a:lnSpc>
              <a:buClr>
                <a:srgbClr val="FFFFFF"/>
              </a:buClr>
              <a:buSzPct val="100000"/>
              <a:buFont typeface="Arial"/>
              <a:buChar char="•"/>
              <a:defRPr sz="1800"/>
            </a:pPr>
            <a:r>
              <a:rPr sz="1200">
                <a:solidFill>
                  <a:srgbClr val="FFFFFF"/>
                </a:solidFill>
                <a:latin typeface="Arial"/>
                <a:ea typeface="Arial"/>
                <a:cs typeface="Arial"/>
                <a:sym typeface="Arial"/>
              </a:rPr>
              <a:t>Handles massive data scale in production</a:t>
            </a:r>
            <a:endParaRPr sz="1200">
              <a:latin typeface="Calibri"/>
              <a:ea typeface="Calibri"/>
              <a:cs typeface="Calibri"/>
              <a:sym typeface="Calibri"/>
            </a:endParaRPr>
          </a:p>
          <a:p>
            <a:pPr lvl="0" marL="171450" indent="-171450">
              <a:lnSpc>
                <a:spcPct val="100000"/>
              </a:lnSpc>
              <a:buClr>
                <a:srgbClr val="FFFFFF"/>
              </a:buClr>
              <a:buSzPct val="100000"/>
              <a:buFont typeface="Arial"/>
              <a:buChar char="•"/>
              <a:defRPr sz="1800"/>
            </a:pPr>
            <a:r>
              <a:rPr sz="1200">
                <a:solidFill>
                  <a:srgbClr val="FFFFFF"/>
                </a:solidFill>
                <a:latin typeface="Arial"/>
                <a:ea typeface="Arial"/>
                <a:cs typeface="Arial"/>
                <a:sym typeface="Arial"/>
              </a:rPr>
              <a:t>Expands easily and scales for geographically disbursed locations reducing latency for end users</a:t>
            </a:r>
            <a:endParaRPr sz="1200">
              <a:latin typeface="Calibri"/>
              <a:ea typeface="Calibri"/>
              <a:cs typeface="Calibri"/>
              <a:sym typeface="Calibri"/>
            </a:endParaRPr>
          </a:p>
          <a:p>
            <a:pPr lvl="0" marL="171450" indent="-171450">
              <a:lnSpc>
                <a:spcPct val="100000"/>
              </a:lnSpc>
              <a:buClr>
                <a:srgbClr val="FFFFFF"/>
              </a:buClr>
              <a:buSzPct val="100000"/>
              <a:buFont typeface="Arial"/>
              <a:buChar char="•"/>
              <a:defRPr sz="1800"/>
            </a:pPr>
            <a:r>
              <a:rPr sz="1200">
                <a:solidFill>
                  <a:srgbClr val="FFFFFF"/>
                </a:solidFill>
                <a:latin typeface="Arial"/>
                <a:ea typeface="Arial"/>
                <a:cs typeface="Arial"/>
                <a:sym typeface="Arial"/>
              </a:rPr>
              <a:t>Highly available architecture enables any node to service read or write requests</a:t>
            </a:r>
            <a:endParaRPr sz="1200">
              <a:latin typeface="Calibri"/>
              <a:ea typeface="Calibri"/>
              <a:cs typeface="Calibri"/>
              <a:sym typeface="Calibri"/>
            </a:endParaRPr>
          </a:p>
          <a:p>
            <a:pPr lvl="0" marL="171450" indent="-171450">
              <a:lnSpc>
                <a:spcPct val="100000"/>
              </a:lnSpc>
              <a:buClr>
                <a:srgbClr val="FFFFFF"/>
              </a:buClr>
              <a:buSzPct val="100000"/>
              <a:buFont typeface="Arial"/>
              <a:buChar char="•"/>
              <a:defRPr sz="1800"/>
            </a:pPr>
            <a:r>
              <a:rPr sz="1200">
                <a:solidFill>
                  <a:srgbClr val="FFFFFF"/>
                </a:solidFill>
                <a:latin typeface="Arial"/>
                <a:ea typeface="Arial"/>
                <a:cs typeface="Arial"/>
                <a:sym typeface="Arial"/>
              </a:rPr>
              <a:t>Integration with Riak CS and Apache Solr provides multi-model support from a single platform</a:t>
            </a:r>
            <a:endParaRPr sz="1200">
              <a:latin typeface="Calibri"/>
              <a:ea typeface="Calibri"/>
              <a:cs typeface="Calibri"/>
              <a:sym typeface="Calibri"/>
            </a:endParaRPr>
          </a:p>
          <a:p>
            <a:pPr lvl="0" marL="171450" indent="-171450">
              <a:lnSpc>
                <a:spcPct val="100000"/>
              </a:lnSpc>
              <a:buClr>
                <a:srgbClr val="FFFFFF"/>
              </a:buClr>
              <a:buSzPct val="100000"/>
              <a:buFont typeface="Arial"/>
              <a:buChar char="•"/>
              <a:defRPr sz="1800"/>
            </a:pPr>
            <a:endParaRPr sz="1200">
              <a:solidFill>
                <a:srgbClr val="FFFFFF"/>
              </a:solidFill>
              <a:latin typeface="Calibri"/>
              <a:ea typeface="Calibri"/>
              <a:cs typeface="Calibri"/>
              <a:sym typeface="Calibri"/>
            </a:endParaRPr>
          </a:p>
          <a:p>
            <a:pPr lvl="0">
              <a:lnSpc>
                <a:spcPct val="100000"/>
              </a:lnSpc>
              <a:defRPr sz="1800"/>
            </a:pPr>
            <a:endParaRPr sz="1200">
              <a:solidFill>
                <a:srgbClr val="FFFFFF"/>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0" name="Shape 510"/>
          <p:cNvSpPr/>
          <p:nvPr>
            <p:ph type="sldImg"/>
          </p:nvPr>
        </p:nvSpPr>
        <p:spPr>
          <a:prstGeom prst="rect">
            <a:avLst/>
          </a:prstGeom>
        </p:spPr>
        <p:txBody>
          <a:bodyPr/>
          <a:lstStyle/>
          <a:p>
            <a:pPr lvl="0"/>
          </a:p>
        </p:txBody>
      </p:sp>
      <p:sp>
        <p:nvSpPr>
          <p:cNvPr id="511" name="Shape 511"/>
          <p:cNvSpPr/>
          <p:nvPr>
            <p:ph type="body" sz="quarter" idx="1"/>
          </p:nvPr>
        </p:nvSpPr>
        <p:spPr>
          <a:prstGeom prst="rect">
            <a:avLst/>
          </a:prstGeom>
        </p:spPr>
        <p:txBody>
          <a:bodyPr/>
          <a:lstStyle/>
          <a:p>
            <a:pPr lvl="0" marL="168275" indent="-168275">
              <a:lnSpc>
                <a:spcPct val="100000"/>
              </a:lnSpc>
              <a:spcBef>
                <a:spcPts val="600"/>
              </a:spcBef>
              <a:buClr>
                <a:srgbClr val="FFFFFF"/>
              </a:buClr>
              <a:buSzPct val="100000"/>
              <a:buFont typeface="Arial"/>
              <a:buChar char="•"/>
              <a:defRPr sz="1800"/>
            </a:pPr>
            <a:r>
              <a:rPr sz="1200">
                <a:solidFill>
                  <a:srgbClr val="FFFFFF"/>
                </a:solidFill>
                <a:latin typeface="Arial"/>
                <a:ea typeface="Arial"/>
                <a:cs typeface="Arial"/>
                <a:sym typeface="Arial"/>
              </a:rPr>
              <a:t>User Activity</a:t>
            </a:r>
            <a:endParaRPr sz="1200">
              <a:latin typeface="Calibri"/>
              <a:ea typeface="Calibri"/>
              <a:cs typeface="Calibri"/>
              <a:sym typeface="Calibri"/>
            </a:endParaRPr>
          </a:p>
          <a:p>
            <a:pPr lvl="0" marL="168275" indent="-168275">
              <a:lnSpc>
                <a:spcPct val="100000"/>
              </a:lnSpc>
              <a:spcBef>
                <a:spcPts val="600"/>
              </a:spcBef>
              <a:buClr>
                <a:srgbClr val="FFFFFF"/>
              </a:buClr>
              <a:buSzPct val="100000"/>
              <a:buFont typeface="Arial"/>
              <a:buChar char="•"/>
              <a:defRPr sz="1800"/>
            </a:pPr>
            <a:r>
              <a:rPr sz="1200">
                <a:solidFill>
                  <a:srgbClr val="FFFFFF"/>
                </a:solidFill>
                <a:latin typeface="Arial"/>
                <a:ea typeface="Arial"/>
                <a:cs typeface="Arial"/>
                <a:sym typeface="Arial"/>
              </a:rPr>
              <a:t>Session Data</a:t>
            </a:r>
            <a:endParaRPr sz="1200">
              <a:latin typeface="Calibri"/>
              <a:ea typeface="Calibri"/>
              <a:cs typeface="Calibri"/>
              <a:sym typeface="Calibri"/>
            </a:endParaRPr>
          </a:p>
          <a:p>
            <a:pPr lvl="0" marL="168275" indent="-168275">
              <a:lnSpc>
                <a:spcPct val="100000"/>
              </a:lnSpc>
              <a:spcBef>
                <a:spcPts val="600"/>
              </a:spcBef>
              <a:buClr>
                <a:srgbClr val="FFFFFF"/>
              </a:buClr>
              <a:buSzPct val="100000"/>
              <a:buFont typeface="Arial"/>
              <a:buChar char="•"/>
              <a:defRPr sz="1800"/>
            </a:pPr>
            <a:r>
              <a:rPr sz="1200">
                <a:solidFill>
                  <a:srgbClr val="FFFFFF"/>
                </a:solidFill>
                <a:latin typeface="Arial"/>
                <a:ea typeface="Arial"/>
                <a:cs typeface="Arial"/>
                <a:sym typeface="Arial"/>
              </a:rPr>
              <a:t>Location Data</a:t>
            </a:r>
            <a:endParaRPr sz="1200">
              <a:latin typeface="Calibri"/>
              <a:ea typeface="Calibri"/>
              <a:cs typeface="Calibri"/>
              <a:sym typeface="Calibri"/>
            </a:endParaRPr>
          </a:p>
          <a:p>
            <a:pPr lvl="0" marL="168275" indent="-168275">
              <a:lnSpc>
                <a:spcPct val="100000"/>
              </a:lnSpc>
              <a:spcBef>
                <a:spcPts val="600"/>
              </a:spcBef>
              <a:buClr>
                <a:srgbClr val="FFFFFF"/>
              </a:buClr>
              <a:buSzPct val="100000"/>
              <a:buFont typeface="Arial"/>
              <a:buChar char="•"/>
              <a:defRPr sz="1800"/>
            </a:pPr>
            <a:r>
              <a:rPr sz="1200">
                <a:solidFill>
                  <a:srgbClr val="FFFFFF"/>
                </a:solidFill>
                <a:latin typeface="Arial"/>
                <a:ea typeface="Arial"/>
                <a:cs typeface="Arial"/>
                <a:sym typeface="Arial"/>
              </a:rPr>
              <a:t>Content management and distribution</a:t>
            </a:r>
            <a:endParaRPr sz="1200">
              <a:latin typeface="Calibri"/>
              <a:ea typeface="Calibri"/>
              <a:cs typeface="Calibri"/>
              <a:sym typeface="Calibri"/>
            </a:endParaRPr>
          </a:p>
          <a:p>
            <a:pPr lvl="0" marL="168275" indent="-168275">
              <a:lnSpc>
                <a:spcPct val="100000"/>
              </a:lnSpc>
              <a:spcBef>
                <a:spcPts val="600"/>
              </a:spcBef>
              <a:buClr>
                <a:srgbClr val="FFFFFF"/>
              </a:buClr>
              <a:buSzPct val="100000"/>
              <a:buFont typeface="Arial"/>
              <a:buChar char="•"/>
              <a:defRPr sz="1800"/>
            </a:pPr>
            <a:r>
              <a:rPr sz="1200">
                <a:solidFill>
                  <a:srgbClr val="FFFFFF"/>
                </a:solidFill>
                <a:latin typeface="Arial"/>
                <a:ea typeface="Arial"/>
                <a:cs typeface="Arial"/>
                <a:sym typeface="Arial"/>
              </a:rPr>
              <a:t>Device data or IOT</a:t>
            </a:r>
            <a:endParaRPr sz="1200">
              <a:solidFill>
                <a:srgbClr val="FFFFFF"/>
              </a:solidFill>
              <a:latin typeface="Calibri"/>
              <a:ea typeface="Calibri"/>
              <a:cs typeface="Calibri"/>
              <a:sym typeface="Calibri"/>
            </a:endParaRPr>
          </a:p>
          <a:p>
            <a:pPr lvl="0" marL="168275" indent="-168275">
              <a:lnSpc>
                <a:spcPct val="100000"/>
              </a:lnSpc>
              <a:spcBef>
                <a:spcPts val="600"/>
              </a:spcBef>
              <a:buClr>
                <a:srgbClr val="FFFFFF"/>
              </a:buClr>
              <a:buSzPct val="100000"/>
              <a:buFont typeface="Arial"/>
              <a:buChar char="•"/>
              <a:defRPr sz="1800"/>
            </a:pPr>
            <a:r>
              <a:rPr sz="1200">
                <a:solidFill>
                  <a:srgbClr val="FFFFFF"/>
                </a:solidFill>
                <a:latin typeface="Arial"/>
                <a:ea typeface="Arial"/>
                <a:cs typeface="Arial"/>
                <a:sym typeface="Arial"/>
              </a:rPr>
              <a:t>Point-of-Sale</a:t>
            </a:r>
            <a:endParaRPr sz="1200">
              <a:latin typeface="Calibri"/>
              <a:ea typeface="Calibri"/>
              <a:cs typeface="Calibri"/>
              <a:sym typeface="Calibri"/>
            </a:endParaRPr>
          </a:p>
          <a:p>
            <a:pPr lvl="0" marL="168275" indent="-168275">
              <a:lnSpc>
                <a:spcPct val="100000"/>
              </a:lnSpc>
              <a:spcBef>
                <a:spcPts val="600"/>
              </a:spcBef>
              <a:buClr>
                <a:srgbClr val="FFFFFF"/>
              </a:buClr>
              <a:buSzPct val="100000"/>
              <a:buFont typeface="Arial"/>
              <a:buChar char="•"/>
              <a:defRPr sz="1800"/>
            </a:pPr>
            <a:r>
              <a:rPr sz="1200">
                <a:solidFill>
                  <a:srgbClr val="FFFFFF"/>
                </a:solidFill>
                <a:latin typeface="Arial"/>
                <a:ea typeface="Arial"/>
                <a:cs typeface="Arial"/>
                <a:sym typeface="Arial"/>
              </a:rPr>
              <a:t>Flash Retail</a:t>
            </a:r>
            <a:endParaRPr sz="1200">
              <a:latin typeface="Calibri"/>
              <a:ea typeface="Calibri"/>
              <a:cs typeface="Calibri"/>
              <a:sym typeface="Calibri"/>
            </a:endParaRPr>
          </a:p>
          <a:p>
            <a:pPr lvl="0" marL="168275" indent="-168275">
              <a:lnSpc>
                <a:spcPct val="100000"/>
              </a:lnSpc>
              <a:spcBef>
                <a:spcPts val="600"/>
              </a:spcBef>
              <a:buClr>
                <a:srgbClr val="FFFFFF"/>
              </a:buClr>
              <a:buSzPct val="100000"/>
              <a:buFont typeface="Arial"/>
              <a:buChar char="•"/>
              <a:defRPr sz="1800"/>
            </a:pPr>
            <a:r>
              <a:rPr sz="1200">
                <a:solidFill>
                  <a:srgbClr val="FFFFFF"/>
                </a:solidFill>
                <a:latin typeface="Arial"/>
                <a:ea typeface="Arial"/>
                <a:cs typeface="Arial"/>
                <a:sym typeface="Arial"/>
              </a:rPr>
              <a:t>Ad Networks</a:t>
            </a:r>
            <a:endParaRPr sz="1200">
              <a:latin typeface="Calibri"/>
              <a:ea typeface="Calibri"/>
              <a:cs typeface="Calibri"/>
              <a:sym typeface="Calibri"/>
            </a:endParaRPr>
          </a:p>
          <a:p>
            <a:pPr lvl="0" marL="168275" indent="-168275">
              <a:lnSpc>
                <a:spcPct val="100000"/>
              </a:lnSpc>
              <a:spcBef>
                <a:spcPts val="600"/>
              </a:spcBef>
              <a:buClr>
                <a:srgbClr val="FFFFFF"/>
              </a:buClr>
              <a:buSzPct val="100000"/>
              <a:buFont typeface="Arial"/>
              <a:buChar char="•"/>
              <a:defRPr sz="1800"/>
            </a:pPr>
            <a:r>
              <a:rPr sz="1200">
                <a:solidFill>
                  <a:srgbClr val="FFFFFF"/>
                </a:solidFill>
                <a:latin typeface="Arial"/>
                <a:ea typeface="Arial"/>
                <a:cs typeface="Arial"/>
                <a:sym typeface="Arial"/>
              </a:rPr>
              <a:t>Product Catalog</a:t>
            </a:r>
            <a:endParaRPr sz="1200">
              <a:latin typeface="Calibri"/>
              <a:ea typeface="Calibri"/>
              <a:cs typeface="Calibri"/>
              <a:sym typeface="Calibri"/>
            </a:endParaRPr>
          </a:p>
          <a:p>
            <a:pPr lvl="0" marL="168275" indent="-168275">
              <a:lnSpc>
                <a:spcPct val="100000"/>
              </a:lnSpc>
              <a:spcBef>
                <a:spcPts val="600"/>
              </a:spcBef>
              <a:buClr>
                <a:srgbClr val="FFFFFF"/>
              </a:buClr>
              <a:buSzPct val="100000"/>
              <a:buFont typeface="Arial"/>
              <a:buChar char="•"/>
              <a:defRPr sz="1800"/>
            </a:pPr>
            <a:r>
              <a:rPr sz="1200">
                <a:solidFill>
                  <a:srgbClr val="FFFFFF"/>
                </a:solidFill>
                <a:latin typeface="Arial"/>
                <a:ea typeface="Arial"/>
                <a:cs typeface="Arial"/>
                <a:sym typeface="Arial"/>
              </a:rPr>
              <a:t>Recommendations Engine</a:t>
            </a:r>
            <a:endParaRPr sz="1200">
              <a:latin typeface="Calibri"/>
              <a:ea typeface="Calibri"/>
              <a:cs typeface="Calibri"/>
              <a:sym typeface="Calibri"/>
            </a:endParaRPr>
          </a:p>
          <a:p>
            <a:pPr lvl="0" marL="168275" indent="-168275">
              <a:lnSpc>
                <a:spcPct val="100000"/>
              </a:lnSpc>
              <a:spcBef>
                <a:spcPts val="600"/>
              </a:spcBef>
              <a:buClr>
                <a:srgbClr val="FFFFFF"/>
              </a:buClr>
              <a:buSzPct val="100000"/>
              <a:buFont typeface="Arial"/>
              <a:buChar char="•"/>
              <a:defRPr sz="1800"/>
            </a:pPr>
            <a:r>
              <a:rPr sz="1200">
                <a:solidFill>
                  <a:srgbClr val="FFFFFF"/>
                </a:solidFill>
                <a:latin typeface="Arial"/>
                <a:ea typeface="Arial"/>
                <a:cs typeface="Arial"/>
                <a:sym typeface="Arial"/>
              </a:rPr>
              <a:t>Mobile Payments</a:t>
            </a:r>
            <a:endParaRPr sz="1200">
              <a:latin typeface="Calibri"/>
              <a:ea typeface="Calibri"/>
              <a:cs typeface="Calibri"/>
              <a:sym typeface="Calibri"/>
            </a:endParaRPr>
          </a:p>
          <a:p>
            <a:pPr lvl="0" marL="168275" indent="-168275">
              <a:lnSpc>
                <a:spcPct val="100000"/>
              </a:lnSpc>
              <a:spcBef>
                <a:spcPts val="600"/>
              </a:spcBef>
              <a:buClr>
                <a:srgbClr val="FFFFFF"/>
              </a:buClr>
              <a:buSzPct val="100000"/>
              <a:buFont typeface="Arial"/>
              <a:buChar char="•"/>
              <a:defRPr sz="1800"/>
            </a:pPr>
            <a:r>
              <a:rPr sz="1200">
                <a:solidFill>
                  <a:srgbClr val="FFFFFF"/>
                </a:solidFill>
                <a:latin typeface="Arial"/>
                <a:ea typeface="Arial"/>
                <a:cs typeface="Arial"/>
                <a:sym typeface="Arial"/>
              </a:rPr>
              <a:t>Health Monitoring</a:t>
            </a:r>
            <a:endParaRPr sz="1200">
              <a:latin typeface="Calibri"/>
              <a:ea typeface="Calibri"/>
              <a:cs typeface="Calibri"/>
              <a:sym typeface="Calibri"/>
            </a:endParaRPr>
          </a:p>
          <a:p>
            <a:pPr lvl="0" marL="168275" indent="-168275">
              <a:lnSpc>
                <a:spcPct val="100000"/>
              </a:lnSpc>
              <a:spcBef>
                <a:spcPts val="600"/>
              </a:spcBef>
              <a:buClr>
                <a:srgbClr val="FFFFFF"/>
              </a:buClr>
              <a:buSzPct val="100000"/>
              <a:buFont typeface="Arial"/>
              <a:buChar char="•"/>
              <a:defRPr sz="1800"/>
            </a:pPr>
            <a:r>
              <a:rPr sz="1200">
                <a:solidFill>
                  <a:srgbClr val="FFFFFF"/>
                </a:solidFill>
                <a:latin typeface="Arial"/>
                <a:ea typeface="Arial"/>
                <a:cs typeface="Arial"/>
                <a:sym typeface="Arial"/>
              </a:rPr>
              <a:t>Health Records</a:t>
            </a:r>
            <a:endParaRPr sz="1200">
              <a:latin typeface="Calibri"/>
              <a:ea typeface="Calibri"/>
              <a:cs typeface="Calibri"/>
              <a:sym typeface="Calibri"/>
            </a:endParaRPr>
          </a:p>
          <a:p>
            <a:pPr lvl="0" marL="168275" indent="-168275">
              <a:lnSpc>
                <a:spcPct val="100000"/>
              </a:lnSpc>
              <a:spcBef>
                <a:spcPts val="600"/>
              </a:spcBef>
              <a:buClr>
                <a:srgbClr val="FFFFFF"/>
              </a:buClr>
              <a:buSzPct val="100000"/>
              <a:buFont typeface="Arial"/>
              <a:buChar char="•"/>
              <a:defRPr sz="1800"/>
            </a:pPr>
            <a:r>
              <a:rPr sz="1200">
                <a:solidFill>
                  <a:srgbClr val="FFFFFF"/>
                </a:solidFill>
                <a:latin typeface="Arial"/>
                <a:ea typeface="Arial"/>
                <a:cs typeface="Arial"/>
                <a:sym typeface="Arial"/>
              </a:rPr>
              <a:t>Supply Chain Visibility</a:t>
            </a:r>
            <a:endParaRPr sz="1200">
              <a:latin typeface="Calibri"/>
              <a:ea typeface="Calibri"/>
              <a:cs typeface="Calibri"/>
              <a:sym typeface="Calibri"/>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7_Blank">
    <p:spTree>
      <p:nvGrpSpPr>
        <p:cNvPr id="1" name=""/>
        <p:cNvGrpSpPr/>
        <p:nvPr/>
      </p:nvGrpSpPr>
      <p:grpSpPr>
        <a:xfrm>
          <a:off x="0" y="0"/>
          <a:ext cx="0" cy="0"/>
          <a:chOff x="0" y="0"/>
          <a:chExt cx="0" cy="0"/>
        </a:xfrm>
      </p:grpSpPr>
      <p:pic>
        <p:nvPicPr>
          <p:cNvPr id="9" name="image1.png"/>
          <p:cNvPicPr/>
          <p:nvPr/>
        </p:nvPicPr>
        <p:blipFill>
          <a:blip r:embed="rId2">
            <a:extLst/>
          </a:blip>
          <a:stretch>
            <a:fillRect/>
          </a:stretch>
        </p:blipFill>
        <p:spPr>
          <a:xfrm>
            <a:off x="0" y="0"/>
            <a:ext cx="9144000" cy="6858000"/>
          </a:xfrm>
          <a:prstGeom prst="rect">
            <a:avLst/>
          </a:prstGeom>
          <a:ln w="12700">
            <a:miter lim="400000"/>
          </a:ln>
        </p:spPr>
      </p:pic>
      <p:sp>
        <p:nvSpPr>
          <p:cNvPr id="10" name="Shape 10"/>
          <p:cNvSpPr/>
          <p:nvPr/>
        </p:nvSpPr>
        <p:spPr>
          <a:xfrm>
            <a:off x="680153" y="6236148"/>
            <a:ext cx="3421948" cy="635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800">
                <a:solidFill>
                  <a:srgbClr val="A6A6A6"/>
                </a:solidFill>
                <a:latin typeface="Open Sans"/>
                <a:ea typeface="Open Sans"/>
                <a:cs typeface="Open Sans"/>
                <a:sym typeface="Open Sans"/>
              </a:defRPr>
            </a:lvl1pPr>
          </a:lstStyle>
          <a:p>
            <a:pPr lvl="0">
              <a:defRPr sz="1800">
                <a:solidFill>
                  <a:srgbClr val="000000"/>
                </a:solidFill>
              </a:defRPr>
            </a:pPr>
            <a:r>
              <a:rPr sz="800">
                <a:solidFill>
                  <a:srgbClr val="A6A6A6"/>
                </a:solidFill>
              </a:rPr>
              <a:t>This presentation includes information that is confidential and proprietary to Basho Technologies and should not be forwarded or distributed without Basho's prior written consent. © 2014. Basho Technologies, Inc.  All Rights Reserved.</a:t>
            </a:r>
            <a:endParaRPr sz="800">
              <a:solidFill>
                <a:srgbClr val="A6A6A6"/>
              </a:solidFill>
            </a:endParaRPr>
          </a:p>
        </p:txBody>
      </p:sp>
      <p:sp>
        <p:nvSpPr>
          <p:cNvPr id="11" name="Shape 11"/>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8_Blank">
    <p:spTree>
      <p:nvGrpSpPr>
        <p:cNvPr id="1" name=""/>
        <p:cNvGrpSpPr/>
        <p:nvPr/>
      </p:nvGrpSpPr>
      <p:grpSpPr>
        <a:xfrm>
          <a:off x="0" y="0"/>
          <a:ext cx="0" cy="0"/>
          <a:chOff x="0" y="0"/>
          <a:chExt cx="0" cy="0"/>
        </a:xfrm>
      </p:grpSpPr>
      <p:pic>
        <p:nvPicPr>
          <p:cNvPr id="50" name="image4.png"/>
          <p:cNvPicPr/>
          <p:nvPr/>
        </p:nvPicPr>
        <p:blipFill>
          <a:blip r:embed="rId2">
            <a:extLst/>
          </a:blip>
          <a:stretch>
            <a:fillRect/>
          </a:stretch>
        </p:blipFill>
        <p:spPr>
          <a:xfrm>
            <a:off x="0" y="0"/>
            <a:ext cx="9144000" cy="6858000"/>
          </a:xfrm>
          <a:prstGeom prst="rect">
            <a:avLst/>
          </a:prstGeom>
          <a:ln w="12700">
            <a:miter lim="400000"/>
          </a:ln>
        </p:spPr>
      </p:pic>
      <p:sp>
        <p:nvSpPr>
          <p:cNvPr id="51" name="Shape 51"/>
          <p:cNvSpPr/>
          <p:nvPr>
            <p:ph type="title"/>
          </p:nvPr>
        </p:nvSpPr>
        <p:spPr>
          <a:xfrm>
            <a:off x="457200" y="274638"/>
            <a:ext cx="8229600" cy="974726"/>
          </a:xfrm>
          <a:prstGeom prst="rect">
            <a:avLst/>
          </a:prstGeom>
        </p:spPr>
        <p:txBody>
          <a:bodyPr/>
          <a:lstStyle>
            <a:lvl1pPr>
              <a:defRPr>
                <a:solidFill>
                  <a:srgbClr val="F8981D"/>
                </a:solidFill>
              </a:defRPr>
            </a:lvl1pPr>
          </a:lstStyle>
          <a:p>
            <a:pPr lvl="0">
              <a:defRPr sz="1800">
                <a:solidFill>
                  <a:srgbClr val="000000"/>
                </a:solidFill>
              </a:defRPr>
            </a:pPr>
            <a:r>
              <a:rPr sz="3200">
                <a:solidFill>
                  <a:srgbClr val="F8981D"/>
                </a:solidFill>
              </a:rPr>
              <a:t>Place your header titles here</a:t>
            </a:r>
          </a:p>
        </p:txBody>
      </p:sp>
      <p:sp>
        <p:nvSpPr>
          <p:cNvPr id="52" name="Shape 52"/>
          <p:cNvSpPr/>
          <p:nvPr>
            <p:ph type="body" idx="1"/>
          </p:nvPr>
        </p:nvSpPr>
        <p:spPr>
          <a:xfrm>
            <a:off x="457200" y="1249363"/>
            <a:ext cx="4038600" cy="5608637"/>
          </a:xfrm>
          <a:prstGeom prst="rect">
            <a:avLst/>
          </a:prstGeom>
        </p:spPr>
        <p:txBody>
          <a:bodyPr/>
          <a:lstStyle/>
          <a:p>
            <a:pPr lvl="0">
              <a:defRPr sz="1800">
                <a:solidFill>
                  <a:srgbClr val="000000"/>
                </a:solidFill>
              </a:defRPr>
            </a:pPr>
            <a:r>
              <a:rPr sz="2800">
                <a:solidFill>
                  <a:srgbClr val="FFFFFF"/>
                </a:solidFill>
              </a:rPr>
              <a:t>Bulleted content can go here and will resize based on how much text is placed</a:t>
            </a:r>
            <a:endParaRPr sz="2800">
              <a:solidFill>
                <a:srgbClr val="FFFFFF"/>
              </a:solidFill>
            </a:endParaRPr>
          </a:p>
          <a:p>
            <a:pPr lvl="0">
              <a:defRPr sz="1800">
                <a:solidFill>
                  <a:srgbClr val="000000"/>
                </a:solidFill>
              </a:defRPr>
            </a:pPr>
            <a:r>
              <a:rPr sz="2800">
                <a:solidFill>
                  <a:srgbClr val="FFFFFF"/>
                </a:solidFill>
              </a:rPr>
              <a:t>Click to edit Master text styles</a:t>
            </a:r>
            <a:endParaRPr sz="2800">
              <a:solidFill>
                <a:srgbClr val="FFFFFF"/>
              </a:solidFill>
            </a:endParaRPr>
          </a:p>
          <a:p>
            <a:pPr lvl="1">
              <a:defRPr sz="1800">
                <a:solidFill>
                  <a:srgbClr val="000000"/>
                </a:solidFill>
              </a:defRPr>
            </a:pPr>
            <a:r>
              <a:rPr sz="2800">
                <a:solidFill>
                  <a:srgbClr val="FFFFFF"/>
                </a:solidFill>
              </a:rPr>
              <a:t>Second level</a:t>
            </a:r>
            <a:endParaRPr sz="2800">
              <a:solidFill>
                <a:srgbClr val="FFFFFF"/>
              </a:solidFill>
            </a:endParaRPr>
          </a:p>
          <a:p>
            <a:pPr lvl="2">
              <a:defRPr sz="1800">
                <a:solidFill>
                  <a:srgbClr val="000000"/>
                </a:solidFill>
              </a:defRPr>
            </a:pPr>
            <a:r>
              <a:rPr sz="2800">
                <a:solidFill>
                  <a:srgbClr val="FFFFFF"/>
                </a:solidFill>
              </a:rPr>
              <a:t>Third level</a:t>
            </a:r>
            <a:endParaRPr sz="2800">
              <a:solidFill>
                <a:srgbClr val="FFFFFF"/>
              </a:solidFill>
            </a:endParaRPr>
          </a:p>
          <a:p>
            <a:pPr lvl="3">
              <a:defRPr sz="1800">
                <a:solidFill>
                  <a:srgbClr val="000000"/>
                </a:solidFill>
              </a:defRPr>
            </a:pPr>
            <a:r>
              <a:rPr sz="2800">
                <a:solidFill>
                  <a:srgbClr val="FFFFFF"/>
                </a:solidFill>
              </a:rPr>
              <a:t>Fourth level</a:t>
            </a:r>
            <a:endParaRPr sz="2800">
              <a:solidFill>
                <a:srgbClr val="FFFFFF"/>
              </a:solidFill>
            </a:endParaRPr>
          </a:p>
          <a:p>
            <a:pPr lvl="4">
              <a:defRPr sz="1800">
                <a:solidFill>
                  <a:srgbClr val="000000"/>
                </a:solidFill>
              </a:defRPr>
            </a:pPr>
            <a:r>
              <a:rPr sz="2800">
                <a:solidFill>
                  <a:srgbClr val="FFFFFF"/>
                </a:solidFill>
              </a:rPr>
              <a:t>Fifth level</a:t>
            </a:r>
          </a:p>
        </p:txBody>
      </p:sp>
      <p:pic>
        <p:nvPicPr>
          <p:cNvPr id="53" name="image3.png" descr="basho_hor.png"/>
          <p:cNvPicPr/>
          <p:nvPr/>
        </p:nvPicPr>
        <p:blipFill>
          <a:blip r:embed="rId3">
            <a:alphaModFix amt="32000"/>
            <a:extLst/>
          </a:blip>
          <a:stretch>
            <a:fillRect/>
          </a:stretch>
        </p:blipFill>
        <p:spPr>
          <a:xfrm>
            <a:off x="351430" y="6289885"/>
            <a:ext cx="1112403" cy="369139"/>
          </a:xfrm>
          <a:prstGeom prst="rect">
            <a:avLst/>
          </a:prstGeom>
          <a:ln w="12700">
            <a:miter lim="400000"/>
          </a:ln>
        </p:spPr>
      </p:pic>
      <p:sp>
        <p:nvSpPr>
          <p:cNvPr id="54" name="Shape 54"/>
          <p:cNvSpPr/>
          <p:nvPr>
            <p:ph type="sldNum" sz="quarter" idx="2"/>
          </p:nvPr>
        </p:nvSpPr>
        <p:spPr>
          <a:prstGeom prst="rect">
            <a:avLst/>
          </a:prstGeom>
        </p:spPr>
        <p:txBody>
          <a:bodyPr/>
          <a:lstStyle/>
          <a:p>
            <a:pPr lvl="0"/>
            <a:fld id="{86CB4B4D-7CA3-9044-876B-883B54F8677D}" type="slidenum"/>
          </a:p>
        </p:txBody>
      </p:sp>
      <p:sp>
        <p:nvSpPr>
          <p:cNvPr id="55" name="Shape 55"/>
          <p:cNvSpPr/>
          <p:nvPr/>
        </p:nvSpPr>
        <p:spPr>
          <a:xfrm>
            <a:off x="3906837" y="6434258"/>
            <a:ext cx="1330326"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A6A6A6"/>
                </a:solidFill>
                <a:latin typeface="Open Sans"/>
                <a:ea typeface="Open Sans"/>
                <a:cs typeface="Open Sans"/>
                <a:sym typeface="Open Sans"/>
              </a:defRPr>
            </a:lvl1pPr>
          </a:lstStyle>
          <a:p>
            <a:pPr lvl="0">
              <a:defRPr sz="1800">
                <a:solidFill>
                  <a:srgbClr val="000000"/>
                </a:solidFill>
              </a:defRPr>
            </a:pPr>
            <a:r>
              <a:rPr sz="1000">
                <a:solidFill>
                  <a:srgbClr val="A6A6A6"/>
                </a:solidFill>
              </a:rPr>
              <a:t>Basho Confidential</a:t>
            </a:r>
          </a:p>
        </p:txBody>
      </p:sp>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17_Blank">
    <p:spTree>
      <p:nvGrpSpPr>
        <p:cNvPr id="1" name=""/>
        <p:cNvGrpSpPr/>
        <p:nvPr/>
      </p:nvGrpSpPr>
      <p:grpSpPr>
        <a:xfrm>
          <a:off x="0" y="0"/>
          <a:ext cx="0" cy="0"/>
          <a:chOff x="0" y="0"/>
          <a:chExt cx="0" cy="0"/>
        </a:xfrm>
      </p:grpSpPr>
      <p:pic>
        <p:nvPicPr>
          <p:cNvPr id="57" name="image4.png"/>
          <p:cNvPicPr/>
          <p:nvPr/>
        </p:nvPicPr>
        <p:blipFill>
          <a:blip r:embed="rId2">
            <a:extLst/>
          </a:blip>
          <a:stretch>
            <a:fillRect/>
          </a:stretch>
        </p:blipFill>
        <p:spPr>
          <a:xfrm>
            <a:off x="0" y="0"/>
            <a:ext cx="9144000" cy="6858000"/>
          </a:xfrm>
          <a:prstGeom prst="rect">
            <a:avLst/>
          </a:prstGeom>
          <a:ln w="12700">
            <a:miter lim="400000"/>
          </a:ln>
        </p:spPr>
      </p:pic>
      <p:sp>
        <p:nvSpPr>
          <p:cNvPr id="58" name="Shape 58"/>
          <p:cNvSpPr/>
          <p:nvPr>
            <p:ph type="title"/>
          </p:nvPr>
        </p:nvSpPr>
        <p:spPr>
          <a:xfrm>
            <a:off x="457200" y="274638"/>
            <a:ext cx="8229600" cy="1325563"/>
          </a:xfrm>
          <a:prstGeom prst="rect">
            <a:avLst/>
          </a:prstGeom>
        </p:spPr>
        <p:txBody>
          <a:bodyPr/>
          <a:lstStyle>
            <a:lvl1pPr>
              <a:defRPr>
                <a:solidFill>
                  <a:srgbClr val="F8981D"/>
                </a:solidFill>
              </a:defRPr>
            </a:lvl1pPr>
          </a:lstStyle>
          <a:p>
            <a:pPr lvl="0">
              <a:defRPr sz="1800">
                <a:solidFill>
                  <a:srgbClr val="000000"/>
                </a:solidFill>
              </a:defRPr>
            </a:pPr>
            <a:r>
              <a:rPr sz="3200">
                <a:solidFill>
                  <a:srgbClr val="F8981D"/>
                </a:solidFill>
              </a:rPr>
              <a:t>Place your header titles here</a:t>
            </a:r>
          </a:p>
        </p:txBody>
      </p:sp>
      <p:sp>
        <p:nvSpPr>
          <p:cNvPr id="59" name="Shape 59"/>
          <p:cNvSpPr/>
          <p:nvPr>
            <p:ph type="body" idx="1"/>
          </p:nvPr>
        </p:nvSpPr>
        <p:spPr>
          <a:xfrm>
            <a:off x="457200" y="1600200"/>
            <a:ext cx="4038600" cy="5257800"/>
          </a:xfrm>
          <a:prstGeom prst="rect">
            <a:avLst/>
          </a:prstGeom>
        </p:spPr>
        <p:txBody>
          <a:bodyPr/>
          <a:lstStyle/>
          <a:p>
            <a:pPr lvl="0">
              <a:defRPr sz="1800">
                <a:solidFill>
                  <a:srgbClr val="000000"/>
                </a:solidFill>
              </a:defRPr>
            </a:pPr>
            <a:r>
              <a:rPr sz="2800">
                <a:solidFill>
                  <a:srgbClr val="FFFFFF"/>
                </a:solidFill>
              </a:rPr>
              <a:t>Bulleted content can go here and will resize based on how much text is placed</a:t>
            </a:r>
            <a:endParaRPr sz="2800">
              <a:solidFill>
                <a:srgbClr val="FFFFFF"/>
              </a:solidFill>
            </a:endParaRPr>
          </a:p>
          <a:p>
            <a:pPr lvl="0">
              <a:defRPr sz="1800">
                <a:solidFill>
                  <a:srgbClr val="000000"/>
                </a:solidFill>
              </a:defRPr>
            </a:pPr>
            <a:r>
              <a:rPr sz="2800">
                <a:solidFill>
                  <a:srgbClr val="FFFFFF"/>
                </a:solidFill>
              </a:rPr>
              <a:t>Click to edit Master text styles</a:t>
            </a:r>
            <a:endParaRPr sz="2800">
              <a:solidFill>
                <a:srgbClr val="FFFFFF"/>
              </a:solidFill>
            </a:endParaRPr>
          </a:p>
          <a:p>
            <a:pPr lvl="1">
              <a:defRPr sz="1800">
                <a:solidFill>
                  <a:srgbClr val="000000"/>
                </a:solidFill>
              </a:defRPr>
            </a:pPr>
            <a:r>
              <a:rPr sz="2800">
                <a:solidFill>
                  <a:srgbClr val="FFFFFF"/>
                </a:solidFill>
              </a:rPr>
              <a:t>Second level</a:t>
            </a:r>
            <a:endParaRPr sz="2800">
              <a:solidFill>
                <a:srgbClr val="FFFFFF"/>
              </a:solidFill>
            </a:endParaRPr>
          </a:p>
          <a:p>
            <a:pPr lvl="2">
              <a:defRPr sz="1800">
                <a:solidFill>
                  <a:srgbClr val="000000"/>
                </a:solidFill>
              </a:defRPr>
            </a:pPr>
            <a:r>
              <a:rPr sz="2800">
                <a:solidFill>
                  <a:srgbClr val="FFFFFF"/>
                </a:solidFill>
              </a:rPr>
              <a:t>Third level</a:t>
            </a:r>
            <a:endParaRPr sz="2800">
              <a:solidFill>
                <a:srgbClr val="FFFFFF"/>
              </a:solidFill>
            </a:endParaRPr>
          </a:p>
          <a:p>
            <a:pPr lvl="3">
              <a:defRPr sz="1800">
                <a:solidFill>
                  <a:srgbClr val="000000"/>
                </a:solidFill>
              </a:defRPr>
            </a:pPr>
            <a:r>
              <a:rPr sz="2800">
                <a:solidFill>
                  <a:srgbClr val="FFFFFF"/>
                </a:solidFill>
              </a:rPr>
              <a:t>Fourth level</a:t>
            </a:r>
            <a:endParaRPr sz="2800">
              <a:solidFill>
                <a:srgbClr val="FFFFFF"/>
              </a:solidFill>
            </a:endParaRPr>
          </a:p>
          <a:p>
            <a:pPr lvl="4">
              <a:defRPr sz="1800">
                <a:solidFill>
                  <a:srgbClr val="000000"/>
                </a:solidFill>
              </a:defRPr>
            </a:pPr>
            <a:r>
              <a:rPr sz="2800">
                <a:solidFill>
                  <a:srgbClr val="FFFFFF"/>
                </a:solidFill>
              </a:rPr>
              <a:t>Fifth level</a:t>
            </a:r>
          </a:p>
        </p:txBody>
      </p:sp>
      <p:pic>
        <p:nvPicPr>
          <p:cNvPr id="60" name="image3.png" descr="basho_hor.png"/>
          <p:cNvPicPr/>
          <p:nvPr/>
        </p:nvPicPr>
        <p:blipFill>
          <a:blip r:embed="rId3">
            <a:alphaModFix amt="32000"/>
            <a:extLst/>
          </a:blip>
          <a:stretch>
            <a:fillRect/>
          </a:stretch>
        </p:blipFill>
        <p:spPr>
          <a:xfrm>
            <a:off x="351430" y="6289885"/>
            <a:ext cx="1112403" cy="369139"/>
          </a:xfrm>
          <a:prstGeom prst="rect">
            <a:avLst/>
          </a:prstGeom>
          <a:ln w="12700">
            <a:miter lim="400000"/>
          </a:ln>
        </p:spPr>
      </p:pic>
      <p:sp>
        <p:nvSpPr>
          <p:cNvPr id="61" name="Shape 61"/>
          <p:cNvSpPr/>
          <p:nvPr>
            <p:ph type="sldNum" sz="quarter" idx="2"/>
          </p:nvPr>
        </p:nvSpPr>
        <p:spPr>
          <a:prstGeom prst="rect">
            <a:avLst/>
          </a:prstGeom>
        </p:spPr>
        <p:txBody>
          <a:bodyPr/>
          <a:lstStyle/>
          <a:p>
            <a:pPr lvl="0"/>
            <a:fld id="{86CB4B4D-7CA3-9044-876B-883B54F8677D}" type="slidenum"/>
          </a:p>
        </p:txBody>
      </p:sp>
      <p:sp>
        <p:nvSpPr>
          <p:cNvPr id="62" name="Shape 62"/>
          <p:cNvSpPr/>
          <p:nvPr/>
        </p:nvSpPr>
        <p:spPr>
          <a:xfrm>
            <a:off x="3906837" y="6434258"/>
            <a:ext cx="1330326"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A6A6A6"/>
                </a:solidFill>
                <a:latin typeface="Open Sans"/>
                <a:ea typeface="Open Sans"/>
                <a:cs typeface="Open Sans"/>
                <a:sym typeface="Open Sans"/>
              </a:defRPr>
            </a:lvl1pPr>
          </a:lstStyle>
          <a:p>
            <a:pPr lvl="0">
              <a:defRPr sz="1800">
                <a:solidFill>
                  <a:srgbClr val="000000"/>
                </a:solidFill>
              </a:defRPr>
            </a:pPr>
            <a:r>
              <a:rPr sz="1000">
                <a:solidFill>
                  <a:srgbClr val="A6A6A6"/>
                </a:solidFill>
              </a:rPr>
              <a:t>Basho Confidential</a:t>
            </a:r>
          </a:p>
        </p:txBody>
      </p:sp>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2_Blank">
    <p:spTree>
      <p:nvGrpSpPr>
        <p:cNvPr id="1" name=""/>
        <p:cNvGrpSpPr/>
        <p:nvPr/>
      </p:nvGrpSpPr>
      <p:grpSpPr>
        <a:xfrm>
          <a:off x="0" y="0"/>
          <a:ext cx="0" cy="0"/>
          <a:chOff x="0" y="0"/>
          <a:chExt cx="0" cy="0"/>
        </a:xfrm>
      </p:grpSpPr>
      <p:pic>
        <p:nvPicPr>
          <p:cNvPr id="64" name="image5.png"/>
          <p:cNvPicPr/>
          <p:nvPr/>
        </p:nvPicPr>
        <p:blipFill>
          <a:blip r:embed="rId2">
            <a:extLst/>
          </a:blip>
          <a:stretch>
            <a:fillRect/>
          </a:stretch>
        </p:blipFill>
        <p:spPr>
          <a:xfrm>
            <a:off x="0" y="0"/>
            <a:ext cx="9144000" cy="6858000"/>
          </a:xfrm>
          <a:prstGeom prst="rect">
            <a:avLst/>
          </a:prstGeom>
          <a:ln w="12700">
            <a:miter lim="400000"/>
          </a:ln>
        </p:spPr>
      </p:pic>
      <p:pic>
        <p:nvPicPr>
          <p:cNvPr id="65" name="image3.png" descr="basho_hor.png"/>
          <p:cNvPicPr/>
          <p:nvPr/>
        </p:nvPicPr>
        <p:blipFill>
          <a:blip r:embed="rId3">
            <a:alphaModFix amt="32000"/>
            <a:extLst/>
          </a:blip>
          <a:stretch>
            <a:fillRect/>
          </a:stretch>
        </p:blipFill>
        <p:spPr>
          <a:xfrm>
            <a:off x="351430" y="6289885"/>
            <a:ext cx="1112403" cy="369139"/>
          </a:xfrm>
          <a:prstGeom prst="rect">
            <a:avLst/>
          </a:prstGeom>
          <a:ln w="12700">
            <a:miter lim="400000"/>
          </a:ln>
        </p:spPr>
      </p:pic>
      <p:sp>
        <p:nvSpPr>
          <p:cNvPr id="66" name="Shape 66"/>
          <p:cNvSpPr/>
          <p:nvPr>
            <p:ph type="sldNum" sz="quarter" idx="2"/>
          </p:nvPr>
        </p:nvSpPr>
        <p:spPr>
          <a:prstGeom prst="rect">
            <a:avLst/>
          </a:prstGeom>
        </p:spPr>
        <p:txBody>
          <a:bodyPr/>
          <a:lstStyle/>
          <a:p>
            <a:pPr lvl="0"/>
            <a:fld id="{86CB4B4D-7CA3-9044-876B-883B54F8677D}" type="slidenum"/>
          </a:p>
        </p:txBody>
      </p:sp>
      <p:sp>
        <p:nvSpPr>
          <p:cNvPr id="67" name="Shape 67"/>
          <p:cNvSpPr/>
          <p:nvPr/>
        </p:nvSpPr>
        <p:spPr>
          <a:xfrm>
            <a:off x="3906837" y="6434258"/>
            <a:ext cx="1330326"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A6A6A6"/>
                </a:solidFill>
                <a:latin typeface="Open Sans"/>
                <a:ea typeface="Open Sans"/>
                <a:cs typeface="Open Sans"/>
                <a:sym typeface="Open Sans"/>
              </a:defRPr>
            </a:lvl1pPr>
          </a:lstStyle>
          <a:p>
            <a:pPr lvl="0">
              <a:defRPr sz="1800">
                <a:solidFill>
                  <a:srgbClr val="000000"/>
                </a:solidFill>
              </a:defRPr>
            </a:pPr>
            <a:r>
              <a:rPr sz="1000">
                <a:solidFill>
                  <a:srgbClr val="A6A6A6"/>
                </a:solidFill>
              </a:rPr>
              <a:t>Basho Confidential</a:t>
            </a:r>
          </a:p>
        </p:txBody>
      </p:sp>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11_Blank">
    <p:spTree>
      <p:nvGrpSpPr>
        <p:cNvPr id="1" name=""/>
        <p:cNvGrpSpPr/>
        <p:nvPr/>
      </p:nvGrpSpPr>
      <p:grpSpPr>
        <a:xfrm>
          <a:off x="0" y="0"/>
          <a:ext cx="0" cy="0"/>
          <a:chOff x="0" y="0"/>
          <a:chExt cx="0" cy="0"/>
        </a:xfrm>
      </p:grpSpPr>
      <p:pic>
        <p:nvPicPr>
          <p:cNvPr id="69" name="image5.png"/>
          <p:cNvPicPr/>
          <p:nvPr/>
        </p:nvPicPr>
        <p:blipFill>
          <a:blip r:embed="rId2">
            <a:extLst/>
          </a:blip>
          <a:stretch>
            <a:fillRect/>
          </a:stretch>
        </p:blipFill>
        <p:spPr>
          <a:xfrm>
            <a:off x="0" y="0"/>
            <a:ext cx="9144000" cy="6858000"/>
          </a:xfrm>
          <a:prstGeom prst="rect">
            <a:avLst/>
          </a:prstGeom>
          <a:ln w="12700">
            <a:miter lim="400000"/>
          </a:ln>
        </p:spPr>
      </p:pic>
      <p:sp>
        <p:nvSpPr>
          <p:cNvPr id="70" name="Shape 70"/>
          <p:cNvSpPr/>
          <p:nvPr>
            <p:ph type="body" idx="1"/>
          </p:nvPr>
        </p:nvSpPr>
        <p:spPr>
          <a:xfrm>
            <a:off x="457200" y="1249363"/>
            <a:ext cx="8229600" cy="5608637"/>
          </a:xfrm>
          <a:prstGeom prst="rect">
            <a:avLst/>
          </a:prstGeom>
        </p:spPr>
        <p:txBody>
          <a:bodyPr/>
          <a:lstStyle/>
          <a:p>
            <a:pPr lvl="0">
              <a:defRPr sz="1800">
                <a:solidFill>
                  <a:srgbClr val="000000"/>
                </a:solidFill>
              </a:defRPr>
            </a:pPr>
            <a:r>
              <a:rPr sz="2800">
                <a:solidFill>
                  <a:srgbClr val="FFFFFF"/>
                </a:solidFill>
              </a:rPr>
              <a:t>Bulleted content can go here and will resize based on how much text is placed</a:t>
            </a:r>
            <a:endParaRPr sz="2800">
              <a:solidFill>
                <a:srgbClr val="FFFFFF"/>
              </a:solidFill>
            </a:endParaRPr>
          </a:p>
          <a:p>
            <a:pPr lvl="0">
              <a:defRPr sz="1800">
                <a:solidFill>
                  <a:srgbClr val="000000"/>
                </a:solidFill>
              </a:defRPr>
            </a:pPr>
            <a:r>
              <a:rPr sz="2800">
                <a:solidFill>
                  <a:srgbClr val="FFFFFF"/>
                </a:solidFill>
              </a:rPr>
              <a:t>Click to edit Master text styles</a:t>
            </a:r>
            <a:endParaRPr sz="2800">
              <a:solidFill>
                <a:srgbClr val="FFFFFF"/>
              </a:solidFill>
            </a:endParaRPr>
          </a:p>
          <a:p>
            <a:pPr lvl="1">
              <a:defRPr sz="1800">
                <a:solidFill>
                  <a:srgbClr val="000000"/>
                </a:solidFill>
              </a:defRPr>
            </a:pPr>
            <a:r>
              <a:rPr sz="2800">
                <a:solidFill>
                  <a:srgbClr val="FFFFFF"/>
                </a:solidFill>
              </a:rPr>
              <a:t>Second level</a:t>
            </a:r>
            <a:endParaRPr sz="2800">
              <a:solidFill>
                <a:srgbClr val="FFFFFF"/>
              </a:solidFill>
            </a:endParaRPr>
          </a:p>
          <a:p>
            <a:pPr lvl="2">
              <a:defRPr sz="1800">
                <a:solidFill>
                  <a:srgbClr val="000000"/>
                </a:solidFill>
              </a:defRPr>
            </a:pPr>
            <a:r>
              <a:rPr sz="2800">
                <a:solidFill>
                  <a:srgbClr val="FFFFFF"/>
                </a:solidFill>
              </a:rPr>
              <a:t>Third level</a:t>
            </a:r>
            <a:endParaRPr sz="2800">
              <a:solidFill>
                <a:srgbClr val="FFFFFF"/>
              </a:solidFill>
            </a:endParaRPr>
          </a:p>
          <a:p>
            <a:pPr lvl="3">
              <a:defRPr sz="1800">
                <a:solidFill>
                  <a:srgbClr val="000000"/>
                </a:solidFill>
              </a:defRPr>
            </a:pPr>
            <a:r>
              <a:rPr sz="2800">
                <a:solidFill>
                  <a:srgbClr val="FFFFFF"/>
                </a:solidFill>
              </a:rPr>
              <a:t>Fourth level</a:t>
            </a:r>
            <a:endParaRPr sz="2800">
              <a:solidFill>
                <a:srgbClr val="FFFFFF"/>
              </a:solidFill>
            </a:endParaRPr>
          </a:p>
          <a:p>
            <a:pPr lvl="4">
              <a:defRPr sz="1800">
                <a:solidFill>
                  <a:srgbClr val="000000"/>
                </a:solidFill>
              </a:defRPr>
            </a:pPr>
            <a:r>
              <a:rPr sz="2800">
                <a:solidFill>
                  <a:srgbClr val="FFFFFF"/>
                </a:solidFill>
              </a:rPr>
              <a:t>Fifth level</a:t>
            </a:r>
          </a:p>
        </p:txBody>
      </p:sp>
      <p:sp>
        <p:nvSpPr>
          <p:cNvPr id="71" name="Shape 71"/>
          <p:cNvSpPr/>
          <p:nvPr>
            <p:ph type="title"/>
          </p:nvPr>
        </p:nvSpPr>
        <p:spPr>
          <a:xfrm>
            <a:off x="457200" y="274638"/>
            <a:ext cx="8229600" cy="974726"/>
          </a:xfrm>
          <a:prstGeom prst="rect">
            <a:avLst/>
          </a:prstGeom>
        </p:spPr>
        <p:txBody>
          <a:bodyPr/>
          <a:lstStyle>
            <a:lvl1pPr>
              <a:defRPr>
                <a:solidFill>
                  <a:srgbClr val="F8981D"/>
                </a:solidFill>
              </a:defRPr>
            </a:lvl1pPr>
          </a:lstStyle>
          <a:p>
            <a:pPr lvl="0">
              <a:defRPr sz="1800">
                <a:solidFill>
                  <a:srgbClr val="000000"/>
                </a:solidFill>
              </a:defRPr>
            </a:pPr>
            <a:r>
              <a:rPr sz="3200">
                <a:solidFill>
                  <a:srgbClr val="F8981D"/>
                </a:solidFill>
              </a:rPr>
              <a:t>Place your header titles here</a:t>
            </a:r>
          </a:p>
        </p:txBody>
      </p:sp>
      <p:pic>
        <p:nvPicPr>
          <p:cNvPr id="72" name="image3.png" descr="basho_hor.png"/>
          <p:cNvPicPr/>
          <p:nvPr/>
        </p:nvPicPr>
        <p:blipFill>
          <a:blip r:embed="rId3">
            <a:alphaModFix amt="32000"/>
            <a:extLst/>
          </a:blip>
          <a:stretch>
            <a:fillRect/>
          </a:stretch>
        </p:blipFill>
        <p:spPr>
          <a:xfrm>
            <a:off x="351430" y="6289885"/>
            <a:ext cx="1112403" cy="369139"/>
          </a:xfrm>
          <a:prstGeom prst="rect">
            <a:avLst/>
          </a:prstGeom>
          <a:ln w="12700">
            <a:miter lim="400000"/>
          </a:ln>
        </p:spPr>
      </p:pic>
      <p:sp>
        <p:nvSpPr>
          <p:cNvPr id="73" name="Shape 73"/>
          <p:cNvSpPr/>
          <p:nvPr>
            <p:ph type="sldNum" sz="quarter" idx="2"/>
          </p:nvPr>
        </p:nvSpPr>
        <p:spPr>
          <a:prstGeom prst="rect">
            <a:avLst/>
          </a:prstGeom>
        </p:spPr>
        <p:txBody>
          <a:bodyPr/>
          <a:lstStyle/>
          <a:p>
            <a:pPr lvl="0"/>
            <a:fld id="{86CB4B4D-7CA3-9044-876B-883B54F8677D}" type="slidenum"/>
          </a:p>
        </p:txBody>
      </p:sp>
      <p:sp>
        <p:nvSpPr>
          <p:cNvPr id="74" name="Shape 74"/>
          <p:cNvSpPr/>
          <p:nvPr/>
        </p:nvSpPr>
        <p:spPr>
          <a:xfrm>
            <a:off x="3906837" y="6434258"/>
            <a:ext cx="1330326"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A6A6A6"/>
                </a:solidFill>
                <a:latin typeface="Open Sans"/>
                <a:ea typeface="Open Sans"/>
                <a:cs typeface="Open Sans"/>
                <a:sym typeface="Open Sans"/>
              </a:defRPr>
            </a:lvl1pPr>
          </a:lstStyle>
          <a:p>
            <a:pPr lvl="0">
              <a:defRPr sz="1800">
                <a:solidFill>
                  <a:srgbClr val="000000"/>
                </a:solidFill>
              </a:defRPr>
            </a:pPr>
            <a:r>
              <a:rPr sz="1000">
                <a:solidFill>
                  <a:srgbClr val="A6A6A6"/>
                </a:solidFill>
              </a:rPr>
              <a:t>Basho Confidential</a:t>
            </a:r>
          </a:p>
        </p:txBody>
      </p:sp>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18_Blank">
    <p:spTree>
      <p:nvGrpSpPr>
        <p:cNvPr id="1" name=""/>
        <p:cNvGrpSpPr/>
        <p:nvPr/>
      </p:nvGrpSpPr>
      <p:grpSpPr>
        <a:xfrm>
          <a:off x="0" y="0"/>
          <a:ext cx="0" cy="0"/>
          <a:chOff x="0" y="0"/>
          <a:chExt cx="0" cy="0"/>
        </a:xfrm>
      </p:grpSpPr>
      <p:pic>
        <p:nvPicPr>
          <p:cNvPr id="76" name="image5.png"/>
          <p:cNvPicPr/>
          <p:nvPr/>
        </p:nvPicPr>
        <p:blipFill>
          <a:blip r:embed="rId2">
            <a:extLst/>
          </a:blip>
          <a:stretch>
            <a:fillRect/>
          </a:stretch>
        </p:blipFill>
        <p:spPr>
          <a:xfrm>
            <a:off x="0" y="0"/>
            <a:ext cx="9144000" cy="6858000"/>
          </a:xfrm>
          <a:prstGeom prst="rect">
            <a:avLst/>
          </a:prstGeom>
          <a:ln w="12700">
            <a:miter lim="400000"/>
          </a:ln>
        </p:spPr>
      </p:pic>
      <p:sp>
        <p:nvSpPr>
          <p:cNvPr id="77" name="Shape 77"/>
          <p:cNvSpPr/>
          <p:nvPr>
            <p:ph type="body" idx="1"/>
          </p:nvPr>
        </p:nvSpPr>
        <p:spPr>
          <a:xfrm>
            <a:off x="457200" y="1600200"/>
            <a:ext cx="8229600" cy="5257800"/>
          </a:xfrm>
          <a:prstGeom prst="rect">
            <a:avLst/>
          </a:prstGeom>
        </p:spPr>
        <p:txBody>
          <a:bodyPr/>
          <a:lstStyle/>
          <a:p>
            <a:pPr lvl="0">
              <a:defRPr sz="1800">
                <a:solidFill>
                  <a:srgbClr val="000000"/>
                </a:solidFill>
              </a:defRPr>
            </a:pPr>
            <a:r>
              <a:rPr sz="2800">
                <a:solidFill>
                  <a:srgbClr val="FFFFFF"/>
                </a:solidFill>
              </a:rPr>
              <a:t>Bulleted content can go here and will resize based on how much text is placed</a:t>
            </a:r>
            <a:endParaRPr sz="2800">
              <a:solidFill>
                <a:srgbClr val="FFFFFF"/>
              </a:solidFill>
            </a:endParaRPr>
          </a:p>
          <a:p>
            <a:pPr lvl="0">
              <a:defRPr sz="1800">
                <a:solidFill>
                  <a:srgbClr val="000000"/>
                </a:solidFill>
              </a:defRPr>
            </a:pPr>
            <a:r>
              <a:rPr sz="2800">
                <a:solidFill>
                  <a:srgbClr val="FFFFFF"/>
                </a:solidFill>
              </a:rPr>
              <a:t>Click to edit Master text styles</a:t>
            </a:r>
            <a:endParaRPr sz="2800">
              <a:solidFill>
                <a:srgbClr val="FFFFFF"/>
              </a:solidFill>
            </a:endParaRPr>
          </a:p>
          <a:p>
            <a:pPr lvl="1">
              <a:defRPr sz="1800">
                <a:solidFill>
                  <a:srgbClr val="000000"/>
                </a:solidFill>
              </a:defRPr>
            </a:pPr>
            <a:r>
              <a:rPr sz="2800">
                <a:solidFill>
                  <a:srgbClr val="FFFFFF"/>
                </a:solidFill>
              </a:rPr>
              <a:t>Second level</a:t>
            </a:r>
            <a:endParaRPr sz="2800">
              <a:solidFill>
                <a:srgbClr val="FFFFFF"/>
              </a:solidFill>
            </a:endParaRPr>
          </a:p>
          <a:p>
            <a:pPr lvl="2">
              <a:defRPr sz="1800">
                <a:solidFill>
                  <a:srgbClr val="000000"/>
                </a:solidFill>
              </a:defRPr>
            </a:pPr>
            <a:r>
              <a:rPr sz="2800">
                <a:solidFill>
                  <a:srgbClr val="FFFFFF"/>
                </a:solidFill>
              </a:rPr>
              <a:t>Third level</a:t>
            </a:r>
            <a:endParaRPr sz="2800">
              <a:solidFill>
                <a:srgbClr val="FFFFFF"/>
              </a:solidFill>
            </a:endParaRPr>
          </a:p>
          <a:p>
            <a:pPr lvl="3">
              <a:defRPr sz="1800">
                <a:solidFill>
                  <a:srgbClr val="000000"/>
                </a:solidFill>
              </a:defRPr>
            </a:pPr>
            <a:r>
              <a:rPr sz="2800">
                <a:solidFill>
                  <a:srgbClr val="FFFFFF"/>
                </a:solidFill>
              </a:rPr>
              <a:t>Fourth level</a:t>
            </a:r>
            <a:endParaRPr sz="2800">
              <a:solidFill>
                <a:srgbClr val="FFFFFF"/>
              </a:solidFill>
            </a:endParaRPr>
          </a:p>
          <a:p>
            <a:pPr lvl="4">
              <a:defRPr sz="1800">
                <a:solidFill>
                  <a:srgbClr val="000000"/>
                </a:solidFill>
              </a:defRPr>
            </a:pPr>
            <a:r>
              <a:rPr sz="2800">
                <a:solidFill>
                  <a:srgbClr val="FFFFFF"/>
                </a:solidFill>
              </a:rPr>
              <a:t>Fifth level</a:t>
            </a:r>
          </a:p>
        </p:txBody>
      </p:sp>
      <p:sp>
        <p:nvSpPr>
          <p:cNvPr id="78" name="Shape 78"/>
          <p:cNvSpPr/>
          <p:nvPr>
            <p:ph type="title"/>
          </p:nvPr>
        </p:nvSpPr>
        <p:spPr>
          <a:xfrm>
            <a:off x="457200" y="274638"/>
            <a:ext cx="8229600" cy="1325563"/>
          </a:xfrm>
          <a:prstGeom prst="rect">
            <a:avLst/>
          </a:prstGeom>
        </p:spPr>
        <p:txBody>
          <a:bodyPr/>
          <a:lstStyle>
            <a:lvl1pPr>
              <a:defRPr>
                <a:solidFill>
                  <a:srgbClr val="F8981D"/>
                </a:solidFill>
              </a:defRPr>
            </a:lvl1pPr>
          </a:lstStyle>
          <a:p>
            <a:pPr lvl="0">
              <a:defRPr sz="1800">
                <a:solidFill>
                  <a:srgbClr val="000000"/>
                </a:solidFill>
              </a:defRPr>
            </a:pPr>
            <a:r>
              <a:rPr sz="3200">
                <a:solidFill>
                  <a:srgbClr val="F8981D"/>
                </a:solidFill>
              </a:rPr>
              <a:t>Place your header titles here</a:t>
            </a:r>
          </a:p>
        </p:txBody>
      </p:sp>
      <p:pic>
        <p:nvPicPr>
          <p:cNvPr id="79" name="image3.png" descr="basho_hor.png"/>
          <p:cNvPicPr/>
          <p:nvPr/>
        </p:nvPicPr>
        <p:blipFill>
          <a:blip r:embed="rId3">
            <a:alphaModFix amt="32000"/>
            <a:extLst/>
          </a:blip>
          <a:stretch>
            <a:fillRect/>
          </a:stretch>
        </p:blipFill>
        <p:spPr>
          <a:xfrm>
            <a:off x="351430" y="6289885"/>
            <a:ext cx="1112403" cy="369139"/>
          </a:xfrm>
          <a:prstGeom prst="rect">
            <a:avLst/>
          </a:prstGeom>
          <a:ln w="12700">
            <a:miter lim="400000"/>
          </a:ln>
        </p:spPr>
      </p:pic>
      <p:sp>
        <p:nvSpPr>
          <p:cNvPr id="80" name="Shape 80"/>
          <p:cNvSpPr/>
          <p:nvPr>
            <p:ph type="sldNum" sz="quarter" idx="2"/>
          </p:nvPr>
        </p:nvSpPr>
        <p:spPr>
          <a:prstGeom prst="rect">
            <a:avLst/>
          </a:prstGeom>
        </p:spPr>
        <p:txBody>
          <a:bodyPr/>
          <a:lstStyle/>
          <a:p>
            <a:pPr lvl="0"/>
            <a:fld id="{86CB4B4D-7CA3-9044-876B-883B54F8677D}" type="slidenum"/>
          </a:p>
        </p:txBody>
      </p:sp>
      <p:sp>
        <p:nvSpPr>
          <p:cNvPr id="81" name="Shape 81"/>
          <p:cNvSpPr/>
          <p:nvPr/>
        </p:nvSpPr>
        <p:spPr>
          <a:xfrm>
            <a:off x="3906837" y="6434258"/>
            <a:ext cx="1330326"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A6A6A6"/>
                </a:solidFill>
                <a:latin typeface="Open Sans"/>
                <a:ea typeface="Open Sans"/>
                <a:cs typeface="Open Sans"/>
                <a:sym typeface="Open Sans"/>
              </a:defRPr>
            </a:lvl1pPr>
          </a:lstStyle>
          <a:p>
            <a:pPr lvl="0">
              <a:defRPr sz="1800">
                <a:solidFill>
                  <a:srgbClr val="000000"/>
                </a:solidFill>
              </a:defRPr>
            </a:pPr>
            <a:r>
              <a:rPr sz="1000">
                <a:solidFill>
                  <a:srgbClr val="A6A6A6"/>
                </a:solidFill>
              </a:rPr>
              <a:t>Basho Confidential</a:t>
            </a:r>
          </a:p>
        </p:txBody>
      </p:sp>
    </p:spTree>
  </p:cSld>
  <p:clrMapOvr>
    <a:masterClrMapping/>
  </p:clrMapOvr>
  <p:transitio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10_Blank">
    <p:spTree>
      <p:nvGrpSpPr>
        <p:cNvPr id="1" name=""/>
        <p:cNvGrpSpPr/>
        <p:nvPr/>
      </p:nvGrpSpPr>
      <p:grpSpPr>
        <a:xfrm>
          <a:off x="0" y="0"/>
          <a:ext cx="0" cy="0"/>
          <a:chOff x="0" y="0"/>
          <a:chExt cx="0" cy="0"/>
        </a:xfrm>
      </p:grpSpPr>
      <p:pic>
        <p:nvPicPr>
          <p:cNvPr id="83" name="image5.png"/>
          <p:cNvPicPr/>
          <p:nvPr/>
        </p:nvPicPr>
        <p:blipFill>
          <a:blip r:embed="rId2">
            <a:extLst/>
          </a:blip>
          <a:stretch>
            <a:fillRect/>
          </a:stretch>
        </p:blipFill>
        <p:spPr>
          <a:xfrm>
            <a:off x="0" y="0"/>
            <a:ext cx="9144000" cy="6858000"/>
          </a:xfrm>
          <a:prstGeom prst="rect">
            <a:avLst/>
          </a:prstGeom>
          <a:ln w="12700">
            <a:miter lim="400000"/>
          </a:ln>
        </p:spPr>
      </p:pic>
      <p:sp>
        <p:nvSpPr>
          <p:cNvPr id="84" name="Shape 84"/>
          <p:cNvSpPr/>
          <p:nvPr>
            <p:ph type="body" idx="1"/>
          </p:nvPr>
        </p:nvSpPr>
        <p:spPr>
          <a:xfrm>
            <a:off x="457200" y="1249363"/>
            <a:ext cx="4038600" cy="5608637"/>
          </a:xfrm>
          <a:prstGeom prst="rect">
            <a:avLst/>
          </a:prstGeom>
        </p:spPr>
        <p:txBody>
          <a:bodyPr/>
          <a:lstStyle/>
          <a:p>
            <a:pPr lvl="0">
              <a:defRPr sz="1800">
                <a:solidFill>
                  <a:srgbClr val="000000"/>
                </a:solidFill>
              </a:defRPr>
            </a:pPr>
            <a:r>
              <a:rPr sz="2800">
                <a:solidFill>
                  <a:srgbClr val="FFFFFF"/>
                </a:solidFill>
              </a:rPr>
              <a:t>Bulleted content can go here and will resize based on how much text is placed</a:t>
            </a:r>
            <a:endParaRPr sz="2800">
              <a:solidFill>
                <a:srgbClr val="FFFFFF"/>
              </a:solidFill>
            </a:endParaRPr>
          </a:p>
          <a:p>
            <a:pPr lvl="0">
              <a:defRPr sz="1800">
                <a:solidFill>
                  <a:srgbClr val="000000"/>
                </a:solidFill>
              </a:defRPr>
            </a:pPr>
            <a:r>
              <a:rPr sz="2800">
                <a:solidFill>
                  <a:srgbClr val="FFFFFF"/>
                </a:solidFill>
              </a:rPr>
              <a:t>Click to edit Master text styles</a:t>
            </a:r>
            <a:endParaRPr sz="2800">
              <a:solidFill>
                <a:srgbClr val="FFFFFF"/>
              </a:solidFill>
            </a:endParaRPr>
          </a:p>
          <a:p>
            <a:pPr lvl="1">
              <a:defRPr sz="1800">
                <a:solidFill>
                  <a:srgbClr val="000000"/>
                </a:solidFill>
              </a:defRPr>
            </a:pPr>
            <a:r>
              <a:rPr sz="2800">
                <a:solidFill>
                  <a:srgbClr val="FFFFFF"/>
                </a:solidFill>
              </a:rPr>
              <a:t>Second level</a:t>
            </a:r>
            <a:endParaRPr sz="2800">
              <a:solidFill>
                <a:srgbClr val="FFFFFF"/>
              </a:solidFill>
            </a:endParaRPr>
          </a:p>
          <a:p>
            <a:pPr lvl="2">
              <a:defRPr sz="1800">
                <a:solidFill>
                  <a:srgbClr val="000000"/>
                </a:solidFill>
              </a:defRPr>
            </a:pPr>
            <a:r>
              <a:rPr sz="2800">
                <a:solidFill>
                  <a:srgbClr val="FFFFFF"/>
                </a:solidFill>
              </a:rPr>
              <a:t>Third level</a:t>
            </a:r>
            <a:endParaRPr sz="2800">
              <a:solidFill>
                <a:srgbClr val="FFFFFF"/>
              </a:solidFill>
            </a:endParaRPr>
          </a:p>
          <a:p>
            <a:pPr lvl="3">
              <a:defRPr sz="1800">
                <a:solidFill>
                  <a:srgbClr val="000000"/>
                </a:solidFill>
              </a:defRPr>
            </a:pPr>
            <a:r>
              <a:rPr sz="2800">
                <a:solidFill>
                  <a:srgbClr val="FFFFFF"/>
                </a:solidFill>
              </a:rPr>
              <a:t>Fourth level</a:t>
            </a:r>
            <a:endParaRPr sz="2800">
              <a:solidFill>
                <a:srgbClr val="FFFFFF"/>
              </a:solidFill>
            </a:endParaRPr>
          </a:p>
          <a:p>
            <a:pPr lvl="4">
              <a:defRPr sz="1800">
                <a:solidFill>
                  <a:srgbClr val="000000"/>
                </a:solidFill>
              </a:defRPr>
            </a:pPr>
            <a:r>
              <a:rPr sz="2800">
                <a:solidFill>
                  <a:srgbClr val="FFFFFF"/>
                </a:solidFill>
              </a:rPr>
              <a:t>Fifth level</a:t>
            </a:r>
          </a:p>
        </p:txBody>
      </p:sp>
      <p:sp>
        <p:nvSpPr>
          <p:cNvPr id="85" name="Shape 85"/>
          <p:cNvSpPr/>
          <p:nvPr>
            <p:ph type="title"/>
          </p:nvPr>
        </p:nvSpPr>
        <p:spPr>
          <a:xfrm>
            <a:off x="457200" y="274638"/>
            <a:ext cx="8229600" cy="974726"/>
          </a:xfrm>
          <a:prstGeom prst="rect">
            <a:avLst/>
          </a:prstGeom>
        </p:spPr>
        <p:txBody>
          <a:bodyPr/>
          <a:lstStyle>
            <a:lvl1pPr>
              <a:defRPr>
                <a:solidFill>
                  <a:srgbClr val="F8981D"/>
                </a:solidFill>
              </a:defRPr>
            </a:lvl1pPr>
          </a:lstStyle>
          <a:p>
            <a:pPr lvl="0">
              <a:defRPr sz="1800">
                <a:solidFill>
                  <a:srgbClr val="000000"/>
                </a:solidFill>
              </a:defRPr>
            </a:pPr>
            <a:r>
              <a:rPr sz="3200">
                <a:solidFill>
                  <a:srgbClr val="F8981D"/>
                </a:solidFill>
              </a:rPr>
              <a:t>Place your header titles here</a:t>
            </a:r>
          </a:p>
        </p:txBody>
      </p:sp>
      <p:pic>
        <p:nvPicPr>
          <p:cNvPr id="86" name="image3.png" descr="basho_hor.png"/>
          <p:cNvPicPr/>
          <p:nvPr/>
        </p:nvPicPr>
        <p:blipFill>
          <a:blip r:embed="rId3">
            <a:alphaModFix amt="32000"/>
            <a:extLst/>
          </a:blip>
          <a:stretch>
            <a:fillRect/>
          </a:stretch>
        </p:blipFill>
        <p:spPr>
          <a:xfrm>
            <a:off x="351430" y="6289885"/>
            <a:ext cx="1112403" cy="369139"/>
          </a:xfrm>
          <a:prstGeom prst="rect">
            <a:avLst/>
          </a:prstGeom>
          <a:ln w="12700">
            <a:miter lim="400000"/>
          </a:ln>
        </p:spPr>
      </p:pic>
      <p:sp>
        <p:nvSpPr>
          <p:cNvPr id="87" name="Shape 87"/>
          <p:cNvSpPr/>
          <p:nvPr>
            <p:ph type="sldNum" sz="quarter" idx="2"/>
          </p:nvPr>
        </p:nvSpPr>
        <p:spPr>
          <a:prstGeom prst="rect">
            <a:avLst/>
          </a:prstGeom>
        </p:spPr>
        <p:txBody>
          <a:bodyPr/>
          <a:lstStyle/>
          <a:p>
            <a:pPr lvl="0"/>
            <a:fld id="{86CB4B4D-7CA3-9044-876B-883B54F8677D}" type="slidenum"/>
          </a:p>
        </p:txBody>
      </p:sp>
      <p:sp>
        <p:nvSpPr>
          <p:cNvPr id="88" name="Shape 88"/>
          <p:cNvSpPr/>
          <p:nvPr/>
        </p:nvSpPr>
        <p:spPr>
          <a:xfrm>
            <a:off x="3906837" y="6434258"/>
            <a:ext cx="1330326"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A6A6A6"/>
                </a:solidFill>
                <a:latin typeface="Open Sans"/>
                <a:ea typeface="Open Sans"/>
                <a:cs typeface="Open Sans"/>
                <a:sym typeface="Open Sans"/>
              </a:defRPr>
            </a:lvl1pPr>
          </a:lstStyle>
          <a:p>
            <a:pPr lvl="0">
              <a:defRPr sz="1800">
                <a:solidFill>
                  <a:srgbClr val="000000"/>
                </a:solidFill>
              </a:defRPr>
            </a:pPr>
            <a:r>
              <a:rPr sz="1000">
                <a:solidFill>
                  <a:srgbClr val="A6A6A6"/>
                </a:solidFill>
              </a:rPr>
              <a:t>Basho Confidential</a:t>
            </a:r>
          </a:p>
        </p:txBody>
      </p:sp>
    </p:spTree>
  </p:cSld>
  <p:clrMapOvr>
    <a:masterClrMapping/>
  </p:clrMapOvr>
  <p:transitio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19_Blank">
    <p:spTree>
      <p:nvGrpSpPr>
        <p:cNvPr id="1" name=""/>
        <p:cNvGrpSpPr/>
        <p:nvPr/>
      </p:nvGrpSpPr>
      <p:grpSpPr>
        <a:xfrm>
          <a:off x="0" y="0"/>
          <a:ext cx="0" cy="0"/>
          <a:chOff x="0" y="0"/>
          <a:chExt cx="0" cy="0"/>
        </a:xfrm>
      </p:grpSpPr>
      <p:pic>
        <p:nvPicPr>
          <p:cNvPr id="90" name="image5.png"/>
          <p:cNvPicPr/>
          <p:nvPr/>
        </p:nvPicPr>
        <p:blipFill>
          <a:blip r:embed="rId2">
            <a:extLst/>
          </a:blip>
          <a:stretch>
            <a:fillRect/>
          </a:stretch>
        </p:blipFill>
        <p:spPr>
          <a:xfrm>
            <a:off x="0" y="0"/>
            <a:ext cx="9144000" cy="6858000"/>
          </a:xfrm>
          <a:prstGeom prst="rect">
            <a:avLst/>
          </a:prstGeom>
          <a:ln w="12700">
            <a:miter lim="400000"/>
          </a:ln>
        </p:spPr>
      </p:pic>
      <p:sp>
        <p:nvSpPr>
          <p:cNvPr id="91" name="Shape 91"/>
          <p:cNvSpPr/>
          <p:nvPr>
            <p:ph type="body" idx="1"/>
          </p:nvPr>
        </p:nvSpPr>
        <p:spPr>
          <a:xfrm>
            <a:off x="457200" y="1600200"/>
            <a:ext cx="4038600" cy="5257800"/>
          </a:xfrm>
          <a:prstGeom prst="rect">
            <a:avLst/>
          </a:prstGeom>
        </p:spPr>
        <p:txBody>
          <a:bodyPr/>
          <a:lstStyle/>
          <a:p>
            <a:pPr lvl="0">
              <a:defRPr sz="1800">
                <a:solidFill>
                  <a:srgbClr val="000000"/>
                </a:solidFill>
              </a:defRPr>
            </a:pPr>
            <a:r>
              <a:rPr sz="2800">
                <a:solidFill>
                  <a:srgbClr val="FFFFFF"/>
                </a:solidFill>
              </a:rPr>
              <a:t>Bulleted content can go here and will resize based on how much text is placed</a:t>
            </a:r>
            <a:endParaRPr sz="2800">
              <a:solidFill>
                <a:srgbClr val="FFFFFF"/>
              </a:solidFill>
            </a:endParaRPr>
          </a:p>
          <a:p>
            <a:pPr lvl="0">
              <a:defRPr sz="1800">
                <a:solidFill>
                  <a:srgbClr val="000000"/>
                </a:solidFill>
              </a:defRPr>
            </a:pPr>
            <a:r>
              <a:rPr sz="2800">
                <a:solidFill>
                  <a:srgbClr val="FFFFFF"/>
                </a:solidFill>
              </a:rPr>
              <a:t>Click to edit Master text styles</a:t>
            </a:r>
            <a:endParaRPr sz="2800">
              <a:solidFill>
                <a:srgbClr val="FFFFFF"/>
              </a:solidFill>
            </a:endParaRPr>
          </a:p>
          <a:p>
            <a:pPr lvl="1">
              <a:defRPr sz="1800">
                <a:solidFill>
                  <a:srgbClr val="000000"/>
                </a:solidFill>
              </a:defRPr>
            </a:pPr>
            <a:r>
              <a:rPr sz="2800">
                <a:solidFill>
                  <a:srgbClr val="FFFFFF"/>
                </a:solidFill>
              </a:rPr>
              <a:t>Second level</a:t>
            </a:r>
            <a:endParaRPr sz="2800">
              <a:solidFill>
                <a:srgbClr val="FFFFFF"/>
              </a:solidFill>
            </a:endParaRPr>
          </a:p>
          <a:p>
            <a:pPr lvl="2">
              <a:defRPr sz="1800">
                <a:solidFill>
                  <a:srgbClr val="000000"/>
                </a:solidFill>
              </a:defRPr>
            </a:pPr>
            <a:r>
              <a:rPr sz="2800">
                <a:solidFill>
                  <a:srgbClr val="FFFFFF"/>
                </a:solidFill>
              </a:rPr>
              <a:t>Third level</a:t>
            </a:r>
            <a:endParaRPr sz="2800">
              <a:solidFill>
                <a:srgbClr val="FFFFFF"/>
              </a:solidFill>
            </a:endParaRPr>
          </a:p>
          <a:p>
            <a:pPr lvl="3">
              <a:defRPr sz="1800">
                <a:solidFill>
                  <a:srgbClr val="000000"/>
                </a:solidFill>
              </a:defRPr>
            </a:pPr>
            <a:r>
              <a:rPr sz="2800">
                <a:solidFill>
                  <a:srgbClr val="FFFFFF"/>
                </a:solidFill>
              </a:rPr>
              <a:t>Fourth level</a:t>
            </a:r>
            <a:endParaRPr sz="2800">
              <a:solidFill>
                <a:srgbClr val="FFFFFF"/>
              </a:solidFill>
            </a:endParaRPr>
          </a:p>
          <a:p>
            <a:pPr lvl="4">
              <a:defRPr sz="1800">
                <a:solidFill>
                  <a:srgbClr val="000000"/>
                </a:solidFill>
              </a:defRPr>
            </a:pPr>
            <a:r>
              <a:rPr sz="2800">
                <a:solidFill>
                  <a:srgbClr val="FFFFFF"/>
                </a:solidFill>
              </a:rPr>
              <a:t>Fifth level</a:t>
            </a:r>
          </a:p>
        </p:txBody>
      </p:sp>
      <p:sp>
        <p:nvSpPr>
          <p:cNvPr id="92" name="Shape 92"/>
          <p:cNvSpPr/>
          <p:nvPr>
            <p:ph type="title"/>
          </p:nvPr>
        </p:nvSpPr>
        <p:spPr>
          <a:xfrm>
            <a:off x="457200" y="274638"/>
            <a:ext cx="8229600" cy="1325563"/>
          </a:xfrm>
          <a:prstGeom prst="rect">
            <a:avLst/>
          </a:prstGeom>
        </p:spPr>
        <p:txBody>
          <a:bodyPr/>
          <a:lstStyle>
            <a:lvl1pPr>
              <a:defRPr>
                <a:solidFill>
                  <a:srgbClr val="F8981D"/>
                </a:solidFill>
              </a:defRPr>
            </a:lvl1pPr>
          </a:lstStyle>
          <a:p>
            <a:pPr lvl="0">
              <a:defRPr sz="1800">
                <a:solidFill>
                  <a:srgbClr val="000000"/>
                </a:solidFill>
              </a:defRPr>
            </a:pPr>
            <a:r>
              <a:rPr sz="3200">
                <a:solidFill>
                  <a:srgbClr val="F8981D"/>
                </a:solidFill>
              </a:rPr>
              <a:t>Place your header titles here</a:t>
            </a:r>
          </a:p>
        </p:txBody>
      </p:sp>
      <p:pic>
        <p:nvPicPr>
          <p:cNvPr id="93" name="image3.png" descr="basho_hor.png"/>
          <p:cNvPicPr/>
          <p:nvPr/>
        </p:nvPicPr>
        <p:blipFill>
          <a:blip r:embed="rId3">
            <a:alphaModFix amt="32000"/>
            <a:extLst/>
          </a:blip>
          <a:stretch>
            <a:fillRect/>
          </a:stretch>
        </p:blipFill>
        <p:spPr>
          <a:xfrm>
            <a:off x="351430" y="6289885"/>
            <a:ext cx="1112403" cy="369139"/>
          </a:xfrm>
          <a:prstGeom prst="rect">
            <a:avLst/>
          </a:prstGeom>
          <a:ln w="12700">
            <a:miter lim="400000"/>
          </a:ln>
        </p:spPr>
      </p:pic>
      <p:sp>
        <p:nvSpPr>
          <p:cNvPr id="94" name="Shape 94"/>
          <p:cNvSpPr/>
          <p:nvPr>
            <p:ph type="sldNum" sz="quarter" idx="2"/>
          </p:nvPr>
        </p:nvSpPr>
        <p:spPr>
          <a:prstGeom prst="rect">
            <a:avLst/>
          </a:prstGeom>
        </p:spPr>
        <p:txBody>
          <a:bodyPr/>
          <a:lstStyle/>
          <a:p>
            <a:pPr lvl="0"/>
            <a:fld id="{86CB4B4D-7CA3-9044-876B-883B54F8677D}" type="slidenum"/>
          </a:p>
        </p:txBody>
      </p:sp>
      <p:sp>
        <p:nvSpPr>
          <p:cNvPr id="95" name="Shape 95"/>
          <p:cNvSpPr/>
          <p:nvPr/>
        </p:nvSpPr>
        <p:spPr>
          <a:xfrm>
            <a:off x="3906837" y="6434258"/>
            <a:ext cx="1330326"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A6A6A6"/>
                </a:solidFill>
                <a:latin typeface="Open Sans"/>
                <a:ea typeface="Open Sans"/>
                <a:cs typeface="Open Sans"/>
                <a:sym typeface="Open Sans"/>
              </a:defRPr>
            </a:lvl1pPr>
          </a:lstStyle>
          <a:p>
            <a:pPr lvl="0">
              <a:defRPr sz="1800">
                <a:solidFill>
                  <a:srgbClr val="000000"/>
                </a:solidFill>
              </a:defRPr>
            </a:pPr>
            <a:r>
              <a:rPr sz="1000">
                <a:solidFill>
                  <a:srgbClr val="A6A6A6"/>
                </a:solidFill>
              </a:rPr>
              <a:t>Basho Confidential</a:t>
            </a:r>
          </a:p>
        </p:txBody>
      </p:sp>
    </p:spTree>
  </p:cSld>
  <p:clrMapOvr>
    <a:masterClrMapping/>
  </p:clrMapOvr>
  <p:transitio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3_Blank">
    <p:spTree>
      <p:nvGrpSpPr>
        <p:cNvPr id="1" name=""/>
        <p:cNvGrpSpPr/>
        <p:nvPr/>
      </p:nvGrpSpPr>
      <p:grpSpPr>
        <a:xfrm>
          <a:off x="0" y="0"/>
          <a:ext cx="0" cy="0"/>
          <a:chOff x="0" y="0"/>
          <a:chExt cx="0" cy="0"/>
        </a:xfrm>
      </p:grpSpPr>
      <p:pic>
        <p:nvPicPr>
          <p:cNvPr id="97" name="image6.png"/>
          <p:cNvPicPr/>
          <p:nvPr/>
        </p:nvPicPr>
        <p:blipFill>
          <a:blip r:embed="rId2">
            <a:extLst/>
          </a:blip>
          <a:stretch>
            <a:fillRect/>
          </a:stretch>
        </p:blipFill>
        <p:spPr>
          <a:xfrm>
            <a:off x="0" y="0"/>
            <a:ext cx="9144000" cy="6858000"/>
          </a:xfrm>
          <a:prstGeom prst="rect">
            <a:avLst/>
          </a:prstGeom>
          <a:ln w="12700">
            <a:miter lim="400000"/>
          </a:ln>
        </p:spPr>
      </p:pic>
      <p:sp>
        <p:nvSpPr>
          <p:cNvPr id="98" name="Shape 98"/>
          <p:cNvSpPr/>
          <p:nvPr/>
        </p:nvSpPr>
        <p:spPr>
          <a:xfrm>
            <a:off x="3906837" y="6434258"/>
            <a:ext cx="1330326"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latin typeface="Open Sans"/>
                <a:ea typeface="Open Sans"/>
                <a:cs typeface="Open Sans"/>
                <a:sym typeface="Open Sans"/>
              </a:defRPr>
            </a:lvl1pPr>
          </a:lstStyle>
          <a:p>
            <a:pPr lvl="0">
              <a:defRPr sz="1800">
                <a:solidFill>
                  <a:srgbClr val="000000"/>
                </a:solidFill>
              </a:defRPr>
            </a:pPr>
            <a:r>
              <a:rPr sz="1000">
                <a:solidFill>
                  <a:srgbClr val="333333"/>
                </a:solidFill>
              </a:rPr>
              <a:t>Basho Confidential</a:t>
            </a:r>
          </a:p>
        </p:txBody>
      </p:sp>
    </p:spTree>
  </p:cSld>
  <p:clrMapOvr>
    <a:masterClrMapping/>
  </p:clrMapOvr>
  <p:transitio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4_Blank">
    <p:spTree>
      <p:nvGrpSpPr>
        <p:cNvPr id="1" name=""/>
        <p:cNvGrpSpPr/>
        <p:nvPr/>
      </p:nvGrpSpPr>
      <p:grpSpPr>
        <a:xfrm>
          <a:off x="0" y="0"/>
          <a:ext cx="0" cy="0"/>
          <a:chOff x="0" y="0"/>
          <a:chExt cx="0" cy="0"/>
        </a:xfrm>
      </p:grpSpPr>
      <p:pic>
        <p:nvPicPr>
          <p:cNvPr id="100" name="image7.png"/>
          <p:cNvPicPr/>
          <p:nvPr/>
        </p:nvPicPr>
        <p:blipFill>
          <a:blip r:embed="rId2">
            <a:extLst/>
          </a:blip>
          <a:stretch>
            <a:fillRect/>
          </a:stretch>
        </p:blipFill>
        <p:spPr>
          <a:xfrm>
            <a:off x="0" y="0"/>
            <a:ext cx="9144000" cy="6858000"/>
          </a:xfrm>
          <a:prstGeom prst="rect">
            <a:avLst/>
          </a:prstGeom>
          <a:ln w="12700">
            <a:miter lim="400000"/>
          </a:ln>
        </p:spPr>
      </p:pic>
      <p:pic>
        <p:nvPicPr>
          <p:cNvPr id="101" name="image3.png" descr="basho_hor.png"/>
          <p:cNvPicPr/>
          <p:nvPr/>
        </p:nvPicPr>
        <p:blipFill>
          <a:blip r:embed="rId3">
            <a:alphaModFix amt="32000"/>
            <a:extLst/>
          </a:blip>
          <a:stretch>
            <a:fillRect/>
          </a:stretch>
        </p:blipFill>
        <p:spPr>
          <a:xfrm>
            <a:off x="351430" y="6289885"/>
            <a:ext cx="1112403" cy="369139"/>
          </a:xfrm>
          <a:prstGeom prst="rect">
            <a:avLst/>
          </a:prstGeom>
          <a:ln w="12700">
            <a:miter lim="400000"/>
          </a:ln>
        </p:spPr>
      </p:pic>
      <p:sp>
        <p:nvSpPr>
          <p:cNvPr id="102" name="Shape 102"/>
          <p:cNvSpPr/>
          <p:nvPr>
            <p:ph type="sldNum" sz="quarter" idx="2"/>
          </p:nvPr>
        </p:nvSpPr>
        <p:spPr>
          <a:prstGeom prst="rect">
            <a:avLst/>
          </a:prstGeom>
        </p:spPr>
        <p:txBody>
          <a:bodyPr/>
          <a:lstStyle/>
          <a:p>
            <a:pPr lvl="0"/>
            <a:fld id="{86CB4B4D-7CA3-9044-876B-883B54F8677D}" type="slidenum"/>
          </a:p>
        </p:txBody>
      </p:sp>
      <p:sp>
        <p:nvSpPr>
          <p:cNvPr id="103" name="Shape 103"/>
          <p:cNvSpPr/>
          <p:nvPr/>
        </p:nvSpPr>
        <p:spPr>
          <a:xfrm>
            <a:off x="3906837" y="6434258"/>
            <a:ext cx="1330326"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A6A6A6"/>
                </a:solidFill>
                <a:latin typeface="Open Sans"/>
                <a:ea typeface="Open Sans"/>
                <a:cs typeface="Open Sans"/>
                <a:sym typeface="Open Sans"/>
              </a:defRPr>
            </a:lvl1pPr>
          </a:lstStyle>
          <a:p>
            <a:pPr lvl="0">
              <a:defRPr sz="1800">
                <a:solidFill>
                  <a:srgbClr val="000000"/>
                </a:solidFill>
              </a:defRPr>
            </a:pPr>
            <a:r>
              <a:rPr sz="1000">
                <a:solidFill>
                  <a:srgbClr val="A6A6A6"/>
                </a:solidFill>
              </a:rPr>
              <a:t>Basho Confidential</a:t>
            </a:r>
          </a:p>
        </p:txBody>
      </p:sp>
    </p:spTree>
  </p:cSld>
  <p:clrMapOvr>
    <a:masterClrMapping/>
  </p:clrMapOvr>
  <p:transitio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5_Blank">
    <p:spTree>
      <p:nvGrpSpPr>
        <p:cNvPr id="1" name=""/>
        <p:cNvGrpSpPr/>
        <p:nvPr/>
      </p:nvGrpSpPr>
      <p:grpSpPr>
        <a:xfrm>
          <a:off x="0" y="0"/>
          <a:ext cx="0" cy="0"/>
          <a:chOff x="0" y="0"/>
          <a:chExt cx="0" cy="0"/>
        </a:xfrm>
      </p:grpSpPr>
      <p:pic>
        <p:nvPicPr>
          <p:cNvPr id="105" name="image8.png"/>
          <p:cNvPicPr/>
          <p:nvPr/>
        </p:nvPicPr>
        <p:blipFill>
          <a:blip r:embed="rId2">
            <a:extLst/>
          </a:blip>
          <a:stretch>
            <a:fillRect/>
          </a:stretch>
        </p:blipFill>
        <p:spPr>
          <a:xfrm>
            <a:off x="0" y="0"/>
            <a:ext cx="9144000" cy="6858000"/>
          </a:xfrm>
          <a:prstGeom prst="rect">
            <a:avLst/>
          </a:prstGeom>
          <a:ln w="12700">
            <a:miter lim="400000"/>
          </a:ln>
        </p:spPr>
      </p:pic>
      <p:sp>
        <p:nvSpPr>
          <p:cNvPr id="106" name="Shape 106"/>
          <p:cNvSpPr/>
          <p:nvPr/>
        </p:nvSpPr>
        <p:spPr>
          <a:xfrm>
            <a:off x="3906837" y="6434258"/>
            <a:ext cx="1330326"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latin typeface="Open Sans"/>
                <a:ea typeface="Open Sans"/>
                <a:cs typeface="Open Sans"/>
                <a:sym typeface="Open Sans"/>
              </a:defRPr>
            </a:lvl1pPr>
          </a:lstStyle>
          <a:p>
            <a:pPr lvl="0">
              <a:defRPr sz="1800">
                <a:solidFill>
                  <a:srgbClr val="000000"/>
                </a:solidFill>
              </a:defRPr>
            </a:pPr>
            <a:r>
              <a:rPr sz="1000">
                <a:solidFill>
                  <a:srgbClr val="333333"/>
                </a:solidFill>
              </a:rPr>
              <a:t>Basho Confidential</a:t>
            </a:r>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6_Blank">
    <p:spTree>
      <p:nvGrpSpPr>
        <p:cNvPr id="1" name=""/>
        <p:cNvGrpSpPr/>
        <p:nvPr/>
      </p:nvGrpSpPr>
      <p:grpSpPr>
        <a:xfrm>
          <a:off x="0" y="0"/>
          <a:ext cx="0" cy="0"/>
          <a:chOff x="0" y="0"/>
          <a:chExt cx="0" cy="0"/>
        </a:xfrm>
      </p:grpSpPr>
      <p:sp>
        <p:nvSpPr>
          <p:cNvPr id="13" name="Shape 13"/>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20_Blank">
    <p:spTree>
      <p:nvGrpSpPr>
        <p:cNvPr id="1" name=""/>
        <p:cNvGrpSpPr/>
        <p:nvPr/>
      </p:nvGrpSpPr>
      <p:grpSpPr>
        <a:xfrm>
          <a:off x="0" y="0"/>
          <a:ext cx="0" cy="0"/>
          <a:chOff x="0" y="0"/>
          <a:chExt cx="0" cy="0"/>
        </a:xfrm>
      </p:grpSpPr>
      <p:pic>
        <p:nvPicPr>
          <p:cNvPr id="108" name="image4.png"/>
          <p:cNvPicPr/>
          <p:nvPr/>
        </p:nvPicPr>
        <p:blipFill>
          <a:blip r:embed="rId2">
            <a:extLst/>
          </a:blip>
          <a:stretch>
            <a:fillRect/>
          </a:stretch>
        </p:blipFill>
        <p:spPr>
          <a:xfrm>
            <a:off x="0" y="0"/>
            <a:ext cx="9144000" cy="6858000"/>
          </a:xfrm>
          <a:prstGeom prst="rect">
            <a:avLst/>
          </a:prstGeom>
          <a:ln w="12700">
            <a:miter lim="400000"/>
          </a:ln>
        </p:spPr>
      </p:pic>
      <p:sp>
        <p:nvSpPr>
          <p:cNvPr id="109" name="Shape 109"/>
          <p:cNvSpPr/>
          <p:nvPr>
            <p:ph type="body" idx="1"/>
          </p:nvPr>
        </p:nvSpPr>
        <p:spPr>
          <a:xfrm>
            <a:off x="457200" y="1600200"/>
            <a:ext cx="8229600" cy="5257800"/>
          </a:xfrm>
          <a:prstGeom prst="rect">
            <a:avLst/>
          </a:prstGeom>
        </p:spPr>
        <p:txBody>
          <a:bodyPr/>
          <a:lstStyle/>
          <a:p>
            <a:pPr lvl="0">
              <a:buClrTx/>
              <a:defRPr sz="1800">
                <a:solidFill>
                  <a:srgbClr val="000000"/>
                </a:solidFill>
              </a:defRPr>
            </a:pPr>
            <a:r>
              <a:rPr sz="2800">
                <a:solidFill>
                  <a:srgbClr val="FFFFFF"/>
                </a:solidFill>
              </a:rPr>
              <a:t>Bulleted content can go here and will resize based on how much text is placed</a:t>
            </a:r>
            <a:endParaRPr sz="2800">
              <a:solidFill>
                <a:srgbClr val="FFFFFF"/>
              </a:solidFill>
            </a:endParaRPr>
          </a:p>
          <a:p>
            <a:pPr lvl="0">
              <a:buClrTx/>
              <a:defRPr sz="1800">
                <a:solidFill>
                  <a:srgbClr val="000000"/>
                </a:solidFill>
              </a:defRPr>
            </a:pPr>
            <a:r>
              <a:rPr sz="2800">
                <a:solidFill>
                  <a:srgbClr val="FFFFFF"/>
                </a:solidFill>
              </a:rPr>
              <a:t>Click to edit Master text styles</a:t>
            </a:r>
            <a:endParaRPr sz="2800">
              <a:solidFill>
                <a:srgbClr val="FFFFFF"/>
              </a:solidFill>
            </a:endParaRPr>
          </a:p>
          <a:p>
            <a:pPr lvl="1">
              <a:buClrTx/>
              <a:defRPr sz="1800">
                <a:solidFill>
                  <a:srgbClr val="000000"/>
                </a:solidFill>
              </a:defRPr>
            </a:pPr>
            <a:r>
              <a:rPr sz="2800">
                <a:solidFill>
                  <a:srgbClr val="FFFFFF"/>
                </a:solidFill>
              </a:rPr>
              <a:t>Second level</a:t>
            </a:r>
            <a:endParaRPr sz="2800">
              <a:solidFill>
                <a:srgbClr val="FFFFFF"/>
              </a:solidFill>
            </a:endParaRPr>
          </a:p>
          <a:p>
            <a:pPr lvl="2">
              <a:buClrTx/>
              <a:defRPr sz="1800">
                <a:solidFill>
                  <a:srgbClr val="000000"/>
                </a:solidFill>
              </a:defRPr>
            </a:pPr>
            <a:r>
              <a:rPr sz="2800">
                <a:solidFill>
                  <a:srgbClr val="FFFFFF"/>
                </a:solidFill>
              </a:rPr>
              <a:t>Third level</a:t>
            </a:r>
            <a:endParaRPr sz="2800">
              <a:solidFill>
                <a:srgbClr val="FFFFFF"/>
              </a:solidFill>
            </a:endParaRPr>
          </a:p>
          <a:p>
            <a:pPr lvl="3">
              <a:buClrTx/>
              <a:defRPr sz="1800">
                <a:solidFill>
                  <a:srgbClr val="000000"/>
                </a:solidFill>
              </a:defRPr>
            </a:pPr>
            <a:r>
              <a:rPr sz="2800">
                <a:solidFill>
                  <a:srgbClr val="FFFFFF"/>
                </a:solidFill>
              </a:rPr>
              <a:t>Fourth level</a:t>
            </a:r>
            <a:endParaRPr sz="2800">
              <a:solidFill>
                <a:srgbClr val="FFFFFF"/>
              </a:solidFill>
            </a:endParaRPr>
          </a:p>
          <a:p>
            <a:pPr lvl="4">
              <a:buClrTx/>
              <a:defRPr sz="1800">
                <a:solidFill>
                  <a:srgbClr val="000000"/>
                </a:solidFill>
              </a:defRPr>
            </a:pPr>
            <a:r>
              <a:rPr sz="2800">
                <a:solidFill>
                  <a:srgbClr val="FFFFFF"/>
                </a:solidFill>
              </a:rPr>
              <a:t>Fifth level</a:t>
            </a:r>
          </a:p>
        </p:txBody>
      </p:sp>
      <p:sp>
        <p:nvSpPr>
          <p:cNvPr id="110" name="Shape 110"/>
          <p:cNvSpPr/>
          <p:nvPr>
            <p:ph type="title"/>
          </p:nvPr>
        </p:nvSpPr>
        <p:spPr>
          <a:xfrm>
            <a:off x="457200" y="274638"/>
            <a:ext cx="8229600" cy="1325563"/>
          </a:xfrm>
          <a:prstGeom prst="rect">
            <a:avLst/>
          </a:prstGeom>
        </p:spPr>
        <p:txBody>
          <a:bodyPr/>
          <a:lstStyle>
            <a:lvl1pPr>
              <a:defRPr>
                <a:solidFill>
                  <a:srgbClr val="F8981D"/>
                </a:solidFill>
              </a:defRPr>
            </a:lvl1pPr>
          </a:lstStyle>
          <a:p>
            <a:pPr lvl="0">
              <a:defRPr sz="1800">
                <a:solidFill>
                  <a:srgbClr val="000000"/>
                </a:solidFill>
              </a:defRPr>
            </a:pPr>
            <a:r>
              <a:rPr sz="3200">
                <a:solidFill>
                  <a:srgbClr val="F8981D"/>
                </a:solidFill>
              </a:rPr>
              <a:t>Place your header titles here</a:t>
            </a:r>
          </a:p>
        </p:txBody>
      </p:sp>
      <p:pic>
        <p:nvPicPr>
          <p:cNvPr id="111" name="image3.png" descr="basho_hor.png"/>
          <p:cNvPicPr/>
          <p:nvPr/>
        </p:nvPicPr>
        <p:blipFill>
          <a:blip r:embed="rId3">
            <a:alphaModFix amt="32000"/>
            <a:extLst/>
          </a:blip>
          <a:stretch>
            <a:fillRect/>
          </a:stretch>
        </p:blipFill>
        <p:spPr>
          <a:xfrm>
            <a:off x="351430" y="6289885"/>
            <a:ext cx="1112403" cy="369139"/>
          </a:xfrm>
          <a:prstGeom prst="rect">
            <a:avLst/>
          </a:prstGeom>
          <a:ln w="12700">
            <a:miter lim="400000"/>
          </a:ln>
        </p:spPr>
      </p:pic>
      <p:sp>
        <p:nvSpPr>
          <p:cNvPr id="112" name="Shape 112"/>
          <p:cNvSpPr/>
          <p:nvPr/>
        </p:nvSpPr>
        <p:spPr>
          <a:xfrm>
            <a:off x="4013200" y="6434258"/>
            <a:ext cx="46736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A6A6A6"/>
                </a:solidFill>
                <a:latin typeface="Open Sans"/>
                <a:ea typeface="Open Sans"/>
                <a:cs typeface="Open Sans"/>
                <a:sym typeface="Open Sans"/>
              </a:defRPr>
            </a:lvl1pPr>
          </a:lstStyle>
          <a:p>
            <a:pPr lvl="0">
              <a:defRPr sz="1800">
                <a:solidFill>
                  <a:srgbClr val="000000"/>
                </a:solidFill>
              </a:defRPr>
            </a:pPr>
            <a:r>
              <a:rPr sz="800">
                <a:solidFill>
                  <a:srgbClr val="A6A6A6"/>
                </a:solidFill>
              </a:rPr>
              <a:t>Basho Confidential Information. © 2014. Basho Technologies, Inc.  All Rights Reserved.</a:t>
            </a:r>
          </a:p>
        </p:txBody>
      </p:sp>
      <p:sp>
        <p:nvSpPr>
          <p:cNvPr id="113" name="Shape 113"/>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15" name="Shape 115"/>
          <p:cNvSpPr/>
          <p:nvPr>
            <p:ph type="title"/>
          </p:nvPr>
        </p:nvSpPr>
        <p:spPr>
          <a:xfrm>
            <a:off x="457200" y="0"/>
            <a:ext cx="8229600" cy="1692277"/>
          </a:xfrm>
          <a:prstGeom prst="rect">
            <a:avLst/>
          </a:prstGeom>
        </p:spPr>
        <p:txBody>
          <a:bodyPr anchor="ctr"/>
          <a:lstStyle>
            <a:lvl1pPr>
              <a:defRPr>
                <a:solidFill>
                  <a:srgbClr val="333333"/>
                </a:solidFill>
              </a:defRPr>
            </a:lvl1pPr>
          </a:lstStyle>
          <a:p>
            <a:pPr lvl="0">
              <a:defRPr sz="1800">
                <a:solidFill>
                  <a:srgbClr val="000000"/>
                </a:solidFill>
              </a:defRPr>
            </a:pPr>
            <a:r>
              <a:rPr sz="3200">
                <a:solidFill>
                  <a:srgbClr val="333333"/>
                </a:solidFill>
              </a:rPr>
              <a:t>Click to edit Master title style</a:t>
            </a:r>
          </a:p>
        </p:txBody>
      </p:sp>
      <p:sp>
        <p:nvSpPr>
          <p:cNvPr id="116" name="Shape 116"/>
          <p:cNvSpPr/>
          <p:nvPr>
            <p:ph type="body" idx="1"/>
          </p:nvPr>
        </p:nvSpPr>
        <p:spPr>
          <a:xfrm>
            <a:off x="685801" y="1869140"/>
            <a:ext cx="7770814" cy="4988860"/>
          </a:xfrm>
          <a:prstGeom prst="rect">
            <a:avLst/>
          </a:prstGeom>
        </p:spPr>
        <p:txBody>
          <a:bodyPr/>
          <a:lstStyle>
            <a:lvl1pPr>
              <a:spcBef>
                <a:spcPts val="700"/>
              </a:spcBef>
              <a:defRPr sz="3200">
                <a:solidFill>
                  <a:srgbClr val="333333"/>
                </a:solidFill>
              </a:defRPr>
            </a:lvl1pPr>
            <a:lvl2pPr marL="979714" indent="-522514">
              <a:spcBef>
                <a:spcPts val="700"/>
              </a:spcBef>
              <a:defRPr sz="3200">
                <a:solidFill>
                  <a:srgbClr val="333333"/>
                </a:solidFill>
              </a:defRPr>
            </a:lvl2pPr>
            <a:lvl3pPr marL="1371600" indent="-457200">
              <a:spcBef>
                <a:spcPts val="700"/>
              </a:spcBef>
              <a:defRPr sz="3200">
                <a:solidFill>
                  <a:srgbClr val="333333"/>
                </a:solidFill>
              </a:defRPr>
            </a:lvl3pPr>
            <a:lvl4pPr marL="1920239" indent="-548639">
              <a:spcBef>
                <a:spcPts val="700"/>
              </a:spcBef>
              <a:defRPr sz="3200">
                <a:solidFill>
                  <a:srgbClr val="333333"/>
                </a:solidFill>
              </a:defRPr>
            </a:lvl4pPr>
            <a:lvl5pPr marL="2377439" indent="-548639">
              <a:spcBef>
                <a:spcPts val="700"/>
              </a:spcBef>
              <a:defRPr sz="3200">
                <a:solidFill>
                  <a:srgbClr val="333333"/>
                </a:solidFill>
              </a:defRPr>
            </a:lvl5pPr>
          </a:lstStyle>
          <a:p>
            <a:pPr lvl="0">
              <a:defRPr sz="1800">
                <a:solidFill>
                  <a:srgbClr val="000000"/>
                </a:solidFill>
              </a:defRPr>
            </a:pPr>
            <a:r>
              <a:rPr sz="3200">
                <a:solidFill>
                  <a:srgbClr val="333333"/>
                </a:solidFill>
              </a:rPr>
              <a:t>Click to edit Master text styles</a:t>
            </a:r>
            <a:endParaRPr sz="3200">
              <a:solidFill>
                <a:srgbClr val="333333"/>
              </a:solidFill>
            </a:endParaRPr>
          </a:p>
          <a:p>
            <a:pPr lvl="1">
              <a:defRPr sz="1800">
                <a:solidFill>
                  <a:srgbClr val="000000"/>
                </a:solidFill>
              </a:defRPr>
            </a:pPr>
            <a:r>
              <a:rPr sz="3200">
                <a:solidFill>
                  <a:srgbClr val="333333"/>
                </a:solidFill>
              </a:rPr>
              <a:t>Second level</a:t>
            </a:r>
            <a:endParaRPr sz="3200">
              <a:solidFill>
                <a:srgbClr val="333333"/>
              </a:solidFill>
            </a:endParaRPr>
          </a:p>
          <a:p>
            <a:pPr lvl="2">
              <a:defRPr sz="1800">
                <a:solidFill>
                  <a:srgbClr val="000000"/>
                </a:solidFill>
              </a:defRPr>
            </a:pPr>
            <a:r>
              <a:rPr sz="3200">
                <a:solidFill>
                  <a:srgbClr val="333333"/>
                </a:solidFill>
              </a:rPr>
              <a:t>Third level</a:t>
            </a:r>
            <a:endParaRPr sz="3200">
              <a:solidFill>
                <a:srgbClr val="333333"/>
              </a:solidFill>
            </a:endParaRPr>
          </a:p>
          <a:p>
            <a:pPr lvl="3">
              <a:defRPr sz="1800">
                <a:solidFill>
                  <a:srgbClr val="000000"/>
                </a:solidFill>
              </a:defRPr>
            </a:pPr>
            <a:r>
              <a:rPr sz="3200">
                <a:solidFill>
                  <a:srgbClr val="333333"/>
                </a:solidFill>
              </a:rPr>
              <a:t>Fourth level</a:t>
            </a:r>
            <a:endParaRPr sz="3200">
              <a:solidFill>
                <a:srgbClr val="333333"/>
              </a:solidFill>
            </a:endParaRPr>
          </a:p>
          <a:p>
            <a:pPr lvl="4">
              <a:defRPr sz="1800">
                <a:solidFill>
                  <a:srgbClr val="000000"/>
                </a:solidFill>
              </a:defRPr>
            </a:pPr>
            <a:r>
              <a:rPr sz="3200">
                <a:solidFill>
                  <a:srgbClr val="333333"/>
                </a:solidFill>
              </a:rPr>
              <a:t>Fifth level</a:t>
            </a:r>
          </a:p>
        </p:txBody>
      </p:sp>
      <p:sp>
        <p:nvSpPr>
          <p:cNvPr id="117" name="Shape 117"/>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showMasterPhAnim="1">
  <p:cSld name="Title 2lines and Content">
    <p:bg>
      <p:bgPr>
        <a:solidFill>
          <a:srgbClr val="29323D"/>
        </a:solidFill>
      </p:bgPr>
    </p:bg>
    <p:spTree>
      <p:nvGrpSpPr>
        <p:cNvPr id="1" name=""/>
        <p:cNvGrpSpPr/>
        <p:nvPr/>
      </p:nvGrpSpPr>
      <p:grpSpPr>
        <a:xfrm>
          <a:off x="0" y="0"/>
          <a:ext cx="0" cy="0"/>
          <a:chOff x="0" y="0"/>
          <a:chExt cx="0" cy="0"/>
        </a:xfrm>
      </p:grpSpPr>
      <p:pic>
        <p:nvPicPr>
          <p:cNvPr id="119" name="image3.png" descr="basho_hor.png"/>
          <p:cNvPicPr/>
          <p:nvPr/>
        </p:nvPicPr>
        <p:blipFill>
          <a:blip r:embed="rId2">
            <a:extLst/>
          </a:blip>
          <a:stretch>
            <a:fillRect/>
          </a:stretch>
        </p:blipFill>
        <p:spPr>
          <a:xfrm>
            <a:off x="351430" y="6336925"/>
            <a:ext cx="1112403" cy="369139"/>
          </a:xfrm>
          <a:prstGeom prst="rect">
            <a:avLst/>
          </a:prstGeom>
          <a:ln w="12700">
            <a:miter lim="400000"/>
          </a:ln>
        </p:spPr>
      </p:pic>
      <p:pic>
        <p:nvPicPr>
          <p:cNvPr id="120" name="image3.png" descr="basho_hor.png"/>
          <p:cNvPicPr/>
          <p:nvPr/>
        </p:nvPicPr>
        <p:blipFill>
          <a:blip r:embed="rId2">
            <a:extLst/>
          </a:blip>
          <a:stretch>
            <a:fillRect/>
          </a:stretch>
        </p:blipFill>
        <p:spPr>
          <a:xfrm>
            <a:off x="351430" y="6336925"/>
            <a:ext cx="1112403" cy="369139"/>
          </a:xfrm>
          <a:prstGeom prst="rect">
            <a:avLst/>
          </a:prstGeom>
          <a:ln w="12700">
            <a:miter lim="400000"/>
          </a:ln>
        </p:spPr>
      </p:pic>
      <p:sp>
        <p:nvSpPr>
          <p:cNvPr id="121" name="Shape 121"/>
          <p:cNvSpPr/>
          <p:nvPr>
            <p:ph type="title"/>
          </p:nvPr>
        </p:nvSpPr>
        <p:spPr>
          <a:xfrm>
            <a:off x="457200" y="0"/>
            <a:ext cx="8229600" cy="1137034"/>
          </a:xfrm>
          <a:prstGeom prst="rect">
            <a:avLst/>
          </a:prstGeom>
        </p:spPr>
        <p:txBody>
          <a:bodyPr lIns="0" tIns="0" rIns="0" bIns="0" anchor="ctr">
            <a:noAutofit/>
          </a:bodyPr>
          <a:lstStyle>
            <a:lvl1pPr>
              <a:defRPr cap="all">
                <a:solidFill>
                  <a:srgbClr val="E78330"/>
                </a:solidFill>
                <a:latin typeface="Arial"/>
                <a:ea typeface="Arial"/>
                <a:cs typeface="Arial"/>
                <a:sym typeface="Arial"/>
              </a:defRPr>
            </a:lvl1pPr>
          </a:lstStyle>
          <a:p>
            <a:pPr lvl="0">
              <a:defRPr cap="none" sz="1800">
                <a:solidFill>
                  <a:srgbClr val="000000"/>
                </a:solidFill>
              </a:defRPr>
            </a:pPr>
            <a:r>
              <a:rPr cap="all" sz="3200">
                <a:solidFill>
                  <a:srgbClr val="E78330"/>
                </a:solidFill>
              </a:rPr>
              <a:t>Title Text</a:t>
            </a:r>
          </a:p>
        </p:txBody>
      </p:sp>
      <p:sp>
        <p:nvSpPr>
          <p:cNvPr id="122" name="Shape 122"/>
          <p:cNvSpPr/>
          <p:nvPr>
            <p:ph type="body" idx="1"/>
          </p:nvPr>
        </p:nvSpPr>
        <p:spPr>
          <a:xfrm>
            <a:off x="457200" y="1489590"/>
            <a:ext cx="8229600" cy="5368411"/>
          </a:xfrm>
          <a:prstGeom prst="rect">
            <a:avLst/>
          </a:prstGeom>
        </p:spPr>
        <p:txBody>
          <a:bodyPr lIns="0" tIns="0" rIns="0" bIns="0"/>
          <a:lstStyle>
            <a:lvl1pPr marL="342900" indent="-342900">
              <a:spcBef>
                <a:spcPts val="1200"/>
              </a:spcBef>
              <a:buClr>
                <a:srgbClr val="F0AD69"/>
              </a:buClr>
              <a:defRPr sz="2000">
                <a:latin typeface="Arial"/>
                <a:ea typeface="Arial"/>
                <a:cs typeface="Arial"/>
                <a:sym typeface="Arial"/>
              </a:defRPr>
            </a:lvl1pPr>
            <a:lvl2pPr marL="774700" indent="-317500">
              <a:spcBef>
                <a:spcPts val="1200"/>
              </a:spcBef>
              <a:buClr>
                <a:srgbClr val="F0AD69"/>
              </a:buClr>
              <a:buChar char="–"/>
              <a:defRPr sz="2000">
                <a:latin typeface="Arial"/>
                <a:ea typeface="Arial"/>
                <a:cs typeface="Arial"/>
                <a:sym typeface="Arial"/>
              </a:defRPr>
            </a:lvl2pPr>
            <a:lvl3pPr marL="1200150" indent="-285750">
              <a:spcBef>
                <a:spcPts val="1200"/>
              </a:spcBef>
              <a:buClr>
                <a:srgbClr val="F0AD69"/>
              </a:buClr>
              <a:defRPr sz="2000">
                <a:latin typeface="Arial"/>
                <a:ea typeface="Arial"/>
                <a:cs typeface="Arial"/>
                <a:sym typeface="Arial"/>
              </a:defRPr>
            </a:lvl3pPr>
            <a:lvl4pPr marL="1698171" indent="-326571">
              <a:spcBef>
                <a:spcPts val="1200"/>
              </a:spcBef>
              <a:buClr>
                <a:srgbClr val="F0AD69"/>
              </a:buClr>
              <a:buChar char="–"/>
              <a:defRPr sz="2000">
                <a:latin typeface="Arial"/>
                <a:ea typeface="Arial"/>
                <a:cs typeface="Arial"/>
                <a:sym typeface="Arial"/>
              </a:defRPr>
            </a:lvl4pPr>
            <a:lvl5pPr marL="2155371" indent="-326571">
              <a:spcBef>
                <a:spcPts val="1200"/>
              </a:spcBef>
              <a:buClr>
                <a:srgbClr val="F0AD69"/>
              </a:buClr>
              <a:buChar char="»"/>
              <a:defRPr sz="2000">
                <a:latin typeface="Arial"/>
                <a:ea typeface="Arial"/>
                <a:cs typeface="Arial"/>
                <a:sym typeface="Arial"/>
              </a:defRPr>
            </a:lvl5pPr>
          </a:lstStyle>
          <a:p>
            <a:pPr lvl="0">
              <a:defRPr sz="1800">
                <a:solidFill>
                  <a:srgbClr val="000000"/>
                </a:solidFill>
              </a:defRPr>
            </a:pPr>
            <a:r>
              <a:rPr sz="2000">
                <a:solidFill>
                  <a:srgbClr val="FFFFFF"/>
                </a:solidFill>
              </a:rPr>
              <a:t>Body Level One</a:t>
            </a:r>
            <a:endParaRPr sz="2000">
              <a:solidFill>
                <a:srgbClr val="FFFFFF"/>
              </a:solidFill>
            </a:endParaRPr>
          </a:p>
          <a:p>
            <a:pPr lvl="1">
              <a:defRPr sz="1800">
                <a:solidFill>
                  <a:srgbClr val="000000"/>
                </a:solidFill>
              </a:defRPr>
            </a:pPr>
            <a:r>
              <a:rPr sz="2000">
                <a:solidFill>
                  <a:srgbClr val="FFFFFF"/>
                </a:solidFill>
              </a:rPr>
              <a:t>Body Level Two</a:t>
            </a:r>
            <a:endParaRPr sz="2000">
              <a:solidFill>
                <a:srgbClr val="FFFFFF"/>
              </a:solidFill>
            </a:endParaRPr>
          </a:p>
          <a:p>
            <a:pPr lvl="2">
              <a:defRPr sz="1800">
                <a:solidFill>
                  <a:srgbClr val="000000"/>
                </a:solidFill>
              </a:defRPr>
            </a:pPr>
            <a:r>
              <a:rPr sz="2000">
                <a:solidFill>
                  <a:srgbClr val="FFFFFF"/>
                </a:solidFill>
              </a:rPr>
              <a:t>Body Level Three</a:t>
            </a:r>
            <a:endParaRPr sz="2000">
              <a:solidFill>
                <a:srgbClr val="FFFFFF"/>
              </a:solidFill>
            </a:endParaRPr>
          </a:p>
          <a:p>
            <a:pPr lvl="3">
              <a:defRPr sz="1800">
                <a:solidFill>
                  <a:srgbClr val="000000"/>
                </a:solidFill>
              </a:defRPr>
            </a:pPr>
            <a:r>
              <a:rPr sz="2000">
                <a:solidFill>
                  <a:srgbClr val="FFFFFF"/>
                </a:solidFill>
              </a:rPr>
              <a:t>Body Level Four</a:t>
            </a:r>
            <a:endParaRPr sz="2000">
              <a:solidFill>
                <a:srgbClr val="FFFFFF"/>
              </a:solidFill>
            </a:endParaRPr>
          </a:p>
          <a:p>
            <a:pPr lvl="4">
              <a:defRPr sz="1800">
                <a:solidFill>
                  <a:srgbClr val="000000"/>
                </a:solidFill>
              </a:defRPr>
            </a:pPr>
            <a:r>
              <a:rPr sz="2000">
                <a:solidFill>
                  <a:srgbClr val="FFFFFF"/>
                </a:solidFill>
              </a:rPr>
              <a:t>Body Level Five</a:t>
            </a:r>
          </a:p>
        </p:txBody>
      </p:sp>
      <p:sp>
        <p:nvSpPr>
          <p:cNvPr id="123" name="Shape 123"/>
          <p:cNvSpPr/>
          <p:nvPr>
            <p:ph type="sldNum" sz="quarter" idx="2"/>
          </p:nvPr>
        </p:nvSpPr>
        <p:spPr>
          <a:xfrm>
            <a:off x="6553200" y="6437704"/>
            <a:ext cx="2133600" cy="202417"/>
          </a:xfrm>
          <a:prstGeom prst="rect">
            <a:avLst/>
          </a:prstGeom>
        </p:spPr>
        <p:txBody>
          <a:bodyPr lIns="0" tIns="0" rIns="0" bIns="0"/>
          <a:lstStyle>
            <a:lvl1pPr>
              <a:defRPr sz="800">
                <a:solidFill>
                  <a:srgbClr val="9A9A9C"/>
                </a:solidFill>
                <a:latin typeface="Arial"/>
                <a:ea typeface="Arial"/>
                <a:cs typeface="Arial"/>
                <a:sym typeface="Arial"/>
              </a:defRPr>
            </a:lvl1pPr>
          </a:lstStyle>
          <a:p>
            <a:pPr lvl="0"/>
            <a:fld id="{86CB4B4D-7CA3-9044-876B-883B54F8677D}" type="slidenum"/>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13_Blank">
    <p:spTree>
      <p:nvGrpSpPr>
        <p:cNvPr id="1" name=""/>
        <p:cNvGrpSpPr/>
        <p:nvPr/>
      </p:nvGrpSpPr>
      <p:grpSpPr>
        <a:xfrm>
          <a:off x="0" y="0"/>
          <a:ext cx="0" cy="0"/>
          <a:chOff x="0" y="0"/>
          <a:chExt cx="0" cy="0"/>
        </a:xfrm>
      </p:grpSpPr>
      <p:sp>
        <p:nvSpPr>
          <p:cNvPr id="15" name="Shape 15"/>
          <p:cNvSpPr/>
          <p:nvPr>
            <p:ph type="body" idx="1"/>
          </p:nvPr>
        </p:nvSpPr>
        <p:spPr>
          <a:prstGeom prst="rect">
            <a:avLst/>
          </a:prstGeom>
        </p:spPr>
        <p:txBody>
          <a:bodyPr/>
          <a:lstStyle/>
          <a:p>
            <a:pPr lvl="0">
              <a:defRPr sz="1800">
                <a:solidFill>
                  <a:srgbClr val="000000"/>
                </a:solidFill>
              </a:defRPr>
            </a:pPr>
            <a:r>
              <a:rPr sz="2800">
                <a:solidFill>
                  <a:srgbClr val="FFFFFF"/>
                </a:solidFill>
              </a:rPr>
              <a:t>Bulleted content can go here and will resize based on how much text is placed</a:t>
            </a:r>
            <a:endParaRPr sz="2800">
              <a:solidFill>
                <a:srgbClr val="FFFFFF"/>
              </a:solidFill>
            </a:endParaRPr>
          </a:p>
          <a:p>
            <a:pPr lvl="0">
              <a:defRPr sz="1800">
                <a:solidFill>
                  <a:srgbClr val="000000"/>
                </a:solidFill>
              </a:defRPr>
            </a:pPr>
            <a:r>
              <a:rPr sz="2800">
                <a:solidFill>
                  <a:srgbClr val="FFFFFF"/>
                </a:solidFill>
              </a:rPr>
              <a:t>Click to edit Master text styles</a:t>
            </a:r>
            <a:endParaRPr sz="2800">
              <a:solidFill>
                <a:srgbClr val="FFFFFF"/>
              </a:solidFill>
            </a:endParaRPr>
          </a:p>
          <a:p>
            <a:pPr lvl="1">
              <a:defRPr sz="1800">
                <a:solidFill>
                  <a:srgbClr val="000000"/>
                </a:solidFill>
              </a:defRPr>
            </a:pPr>
            <a:r>
              <a:rPr sz="2800">
                <a:solidFill>
                  <a:srgbClr val="FFFFFF"/>
                </a:solidFill>
              </a:rPr>
              <a:t>Second level</a:t>
            </a:r>
            <a:endParaRPr sz="2800">
              <a:solidFill>
                <a:srgbClr val="FFFFFF"/>
              </a:solidFill>
            </a:endParaRPr>
          </a:p>
          <a:p>
            <a:pPr lvl="2">
              <a:defRPr sz="1800">
                <a:solidFill>
                  <a:srgbClr val="000000"/>
                </a:solidFill>
              </a:defRPr>
            </a:pPr>
            <a:r>
              <a:rPr sz="2800">
                <a:solidFill>
                  <a:srgbClr val="FFFFFF"/>
                </a:solidFill>
              </a:rPr>
              <a:t>Third level</a:t>
            </a:r>
            <a:endParaRPr sz="2800">
              <a:solidFill>
                <a:srgbClr val="FFFFFF"/>
              </a:solidFill>
            </a:endParaRPr>
          </a:p>
          <a:p>
            <a:pPr lvl="3">
              <a:defRPr sz="1800">
                <a:solidFill>
                  <a:srgbClr val="000000"/>
                </a:solidFill>
              </a:defRPr>
            </a:pPr>
            <a:r>
              <a:rPr sz="2800">
                <a:solidFill>
                  <a:srgbClr val="FFFFFF"/>
                </a:solidFill>
              </a:rPr>
              <a:t>Fourth level</a:t>
            </a:r>
            <a:endParaRPr sz="2800">
              <a:solidFill>
                <a:srgbClr val="FFFFFF"/>
              </a:solidFill>
            </a:endParaRPr>
          </a:p>
          <a:p>
            <a:pPr lvl="4">
              <a:defRPr sz="1800">
                <a:solidFill>
                  <a:srgbClr val="000000"/>
                </a:solidFill>
              </a:defRPr>
            </a:pPr>
            <a:r>
              <a:rPr sz="2800">
                <a:solidFill>
                  <a:srgbClr val="FFFFFF"/>
                </a:solidFill>
              </a:rPr>
              <a:t>Fifth level</a:t>
            </a:r>
          </a:p>
        </p:txBody>
      </p:sp>
      <p:sp>
        <p:nvSpPr>
          <p:cNvPr id="16" name="Shape 16"/>
          <p:cNvSpPr/>
          <p:nvPr>
            <p:ph type="title"/>
          </p:nvPr>
        </p:nvSpPr>
        <p:spPr>
          <a:prstGeom prst="rect">
            <a:avLst/>
          </a:prstGeom>
        </p:spPr>
        <p:txBody>
          <a:bodyPr/>
          <a:lstStyle/>
          <a:p>
            <a:pPr lvl="0">
              <a:defRPr sz="1800">
                <a:solidFill>
                  <a:srgbClr val="000000"/>
                </a:solidFill>
              </a:defRPr>
            </a:pPr>
            <a:r>
              <a:rPr sz="3200">
                <a:solidFill>
                  <a:srgbClr val="FFFFFF"/>
                </a:solidFill>
              </a:rPr>
              <a:t>Place your header titles here</a:t>
            </a:r>
          </a:p>
        </p:txBody>
      </p:sp>
      <p:sp>
        <p:nvSpPr>
          <p:cNvPr id="17" name="Shape 17"/>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15_Blank">
    <p:spTree>
      <p:nvGrpSpPr>
        <p:cNvPr id="1" name=""/>
        <p:cNvGrpSpPr/>
        <p:nvPr/>
      </p:nvGrpSpPr>
      <p:grpSpPr>
        <a:xfrm>
          <a:off x="0" y="0"/>
          <a:ext cx="0" cy="0"/>
          <a:chOff x="0" y="0"/>
          <a:chExt cx="0" cy="0"/>
        </a:xfrm>
      </p:grpSpPr>
      <p:sp>
        <p:nvSpPr>
          <p:cNvPr id="19" name="Shape 19"/>
          <p:cNvSpPr/>
          <p:nvPr>
            <p:ph type="body" idx="1"/>
          </p:nvPr>
        </p:nvSpPr>
        <p:spPr>
          <a:xfrm>
            <a:off x="457200" y="1600200"/>
            <a:ext cx="8229600" cy="5257800"/>
          </a:xfrm>
          <a:prstGeom prst="rect">
            <a:avLst/>
          </a:prstGeom>
        </p:spPr>
        <p:txBody>
          <a:bodyPr/>
          <a:lstStyle/>
          <a:p>
            <a:pPr lvl="0">
              <a:defRPr sz="1800">
                <a:solidFill>
                  <a:srgbClr val="000000"/>
                </a:solidFill>
              </a:defRPr>
            </a:pPr>
            <a:r>
              <a:rPr sz="2800">
                <a:solidFill>
                  <a:srgbClr val="FFFFFF"/>
                </a:solidFill>
              </a:rPr>
              <a:t>Bulleted content can go here and will resize based on how much text is placed</a:t>
            </a:r>
            <a:endParaRPr sz="2800">
              <a:solidFill>
                <a:srgbClr val="FFFFFF"/>
              </a:solidFill>
            </a:endParaRPr>
          </a:p>
          <a:p>
            <a:pPr lvl="0">
              <a:defRPr sz="1800">
                <a:solidFill>
                  <a:srgbClr val="000000"/>
                </a:solidFill>
              </a:defRPr>
            </a:pPr>
            <a:r>
              <a:rPr sz="2800">
                <a:solidFill>
                  <a:srgbClr val="FFFFFF"/>
                </a:solidFill>
              </a:rPr>
              <a:t>Click to edit Master text styles</a:t>
            </a:r>
            <a:endParaRPr sz="2800">
              <a:solidFill>
                <a:srgbClr val="FFFFFF"/>
              </a:solidFill>
            </a:endParaRPr>
          </a:p>
          <a:p>
            <a:pPr lvl="1">
              <a:defRPr sz="1800">
                <a:solidFill>
                  <a:srgbClr val="000000"/>
                </a:solidFill>
              </a:defRPr>
            </a:pPr>
            <a:r>
              <a:rPr sz="2800">
                <a:solidFill>
                  <a:srgbClr val="FFFFFF"/>
                </a:solidFill>
              </a:rPr>
              <a:t>Second level</a:t>
            </a:r>
            <a:endParaRPr sz="2800">
              <a:solidFill>
                <a:srgbClr val="FFFFFF"/>
              </a:solidFill>
            </a:endParaRPr>
          </a:p>
          <a:p>
            <a:pPr lvl="2">
              <a:defRPr sz="1800">
                <a:solidFill>
                  <a:srgbClr val="000000"/>
                </a:solidFill>
              </a:defRPr>
            </a:pPr>
            <a:r>
              <a:rPr sz="2800">
                <a:solidFill>
                  <a:srgbClr val="FFFFFF"/>
                </a:solidFill>
              </a:rPr>
              <a:t>Third level</a:t>
            </a:r>
            <a:endParaRPr sz="2800">
              <a:solidFill>
                <a:srgbClr val="FFFFFF"/>
              </a:solidFill>
            </a:endParaRPr>
          </a:p>
          <a:p>
            <a:pPr lvl="3">
              <a:defRPr sz="1800">
                <a:solidFill>
                  <a:srgbClr val="000000"/>
                </a:solidFill>
              </a:defRPr>
            </a:pPr>
            <a:r>
              <a:rPr sz="2800">
                <a:solidFill>
                  <a:srgbClr val="FFFFFF"/>
                </a:solidFill>
              </a:rPr>
              <a:t>Fourth level</a:t>
            </a:r>
            <a:endParaRPr sz="2800">
              <a:solidFill>
                <a:srgbClr val="FFFFFF"/>
              </a:solidFill>
            </a:endParaRPr>
          </a:p>
          <a:p>
            <a:pPr lvl="4">
              <a:defRPr sz="1800">
                <a:solidFill>
                  <a:srgbClr val="000000"/>
                </a:solidFill>
              </a:defRPr>
            </a:pPr>
            <a:r>
              <a:rPr sz="2800">
                <a:solidFill>
                  <a:srgbClr val="FFFFFF"/>
                </a:solidFill>
              </a:rPr>
              <a:t>Fifth level</a:t>
            </a:r>
          </a:p>
        </p:txBody>
      </p:sp>
      <p:sp>
        <p:nvSpPr>
          <p:cNvPr id="20" name="Shape 20"/>
          <p:cNvSpPr/>
          <p:nvPr>
            <p:ph type="title"/>
          </p:nvPr>
        </p:nvSpPr>
        <p:spPr>
          <a:xfrm>
            <a:off x="457200" y="274638"/>
            <a:ext cx="8229600" cy="1325563"/>
          </a:xfrm>
          <a:prstGeom prst="rect">
            <a:avLst/>
          </a:prstGeom>
        </p:spPr>
        <p:txBody>
          <a:bodyPr/>
          <a:lstStyle>
            <a:lvl1pPr>
              <a:defRPr>
                <a:solidFill>
                  <a:srgbClr val="70A1A7"/>
                </a:solidFill>
              </a:defRPr>
            </a:lvl1pPr>
          </a:lstStyle>
          <a:p>
            <a:pPr lvl="0">
              <a:defRPr sz="1800">
                <a:solidFill>
                  <a:srgbClr val="000000"/>
                </a:solidFill>
              </a:defRPr>
            </a:pPr>
            <a:r>
              <a:rPr sz="3200">
                <a:solidFill>
                  <a:srgbClr val="70A1A7"/>
                </a:solidFill>
              </a:rPr>
              <a:t>Place your header titles here</a:t>
            </a:r>
          </a:p>
        </p:txBody>
      </p:sp>
      <p:sp>
        <p:nvSpPr>
          <p:cNvPr id="21" name="Shape 21"/>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14_Blank">
    <p:spTree>
      <p:nvGrpSpPr>
        <p:cNvPr id="1" name=""/>
        <p:cNvGrpSpPr/>
        <p:nvPr/>
      </p:nvGrpSpPr>
      <p:grpSpPr>
        <a:xfrm>
          <a:off x="0" y="0"/>
          <a:ext cx="0" cy="0"/>
          <a:chOff x="0" y="0"/>
          <a:chExt cx="0" cy="0"/>
        </a:xfrm>
      </p:grpSpPr>
      <p:sp>
        <p:nvSpPr>
          <p:cNvPr id="23" name="Shape 23"/>
          <p:cNvSpPr/>
          <p:nvPr>
            <p:ph type="body" idx="1"/>
          </p:nvPr>
        </p:nvSpPr>
        <p:spPr>
          <a:xfrm>
            <a:off x="457200" y="1257300"/>
            <a:ext cx="4038600" cy="5600700"/>
          </a:xfrm>
          <a:prstGeom prst="rect">
            <a:avLst/>
          </a:prstGeom>
        </p:spPr>
        <p:txBody>
          <a:bodyPr/>
          <a:lstStyle>
            <a:lvl1pPr indent="-342900"/>
          </a:lstStyle>
          <a:p>
            <a:pPr lvl="0">
              <a:defRPr sz="1800">
                <a:solidFill>
                  <a:srgbClr val="000000"/>
                </a:solidFill>
              </a:defRPr>
            </a:pPr>
            <a:r>
              <a:rPr sz="2800">
                <a:solidFill>
                  <a:srgbClr val="FFFFFF"/>
                </a:solidFill>
              </a:rPr>
              <a:t>Bulleted content can go here and will resize based on how much text is placed</a:t>
            </a:r>
            <a:endParaRPr sz="2800">
              <a:solidFill>
                <a:srgbClr val="FFFFFF"/>
              </a:solidFill>
            </a:endParaRPr>
          </a:p>
          <a:p>
            <a:pPr lvl="1">
              <a:defRPr sz="1800">
                <a:solidFill>
                  <a:srgbClr val="000000"/>
                </a:solidFill>
              </a:defRPr>
            </a:pPr>
            <a:r>
              <a:rPr sz="2800">
                <a:solidFill>
                  <a:srgbClr val="FFFFFF"/>
                </a:solidFill>
              </a:rPr>
              <a:t>Second level</a:t>
            </a:r>
            <a:endParaRPr sz="2800">
              <a:solidFill>
                <a:srgbClr val="FFFFFF"/>
              </a:solidFill>
            </a:endParaRPr>
          </a:p>
          <a:p>
            <a:pPr lvl="2">
              <a:defRPr sz="1800">
                <a:solidFill>
                  <a:srgbClr val="000000"/>
                </a:solidFill>
              </a:defRPr>
            </a:pPr>
            <a:r>
              <a:rPr sz="2800">
                <a:solidFill>
                  <a:srgbClr val="FFFFFF"/>
                </a:solidFill>
              </a:rPr>
              <a:t>Third level</a:t>
            </a:r>
            <a:endParaRPr sz="2800">
              <a:solidFill>
                <a:srgbClr val="FFFFFF"/>
              </a:solidFill>
            </a:endParaRPr>
          </a:p>
          <a:p>
            <a:pPr lvl="3">
              <a:defRPr sz="1800">
                <a:solidFill>
                  <a:srgbClr val="000000"/>
                </a:solidFill>
              </a:defRPr>
            </a:pPr>
            <a:r>
              <a:rPr sz="2800">
                <a:solidFill>
                  <a:srgbClr val="FFFFFF"/>
                </a:solidFill>
              </a:rPr>
              <a:t>Fourth level</a:t>
            </a:r>
            <a:endParaRPr sz="2800">
              <a:solidFill>
                <a:srgbClr val="FFFFFF"/>
              </a:solidFill>
            </a:endParaRPr>
          </a:p>
          <a:p>
            <a:pPr lvl="4">
              <a:defRPr sz="1800">
                <a:solidFill>
                  <a:srgbClr val="000000"/>
                </a:solidFill>
              </a:defRPr>
            </a:pPr>
            <a:r>
              <a:rPr sz="2800">
                <a:solidFill>
                  <a:srgbClr val="FFFFFF"/>
                </a:solidFill>
              </a:rPr>
              <a:t>Fifth level</a:t>
            </a:r>
          </a:p>
        </p:txBody>
      </p:sp>
      <p:sp>
        <p:nvSpPr>
          <p:cNvPr id="24" name="Shape 24"/>
          <p:cNvSpPr/>
          <p:nvPr>
            <p:ph type="title"/>
          </p:nvPr>
        </p:nvSpPr>
        <p:spPr>
          <a:xfrm>
            <a:off x="457200" y="274638"/>
            <a:ext cx="8229600" cy="982663"/>
          </a:xfrm>
          <a:prstGeom prst="rect">
            <a:avLst/>
          </a:prstGeom>
        </p:spPr>
        <p:txBody>
          <a:bodyPr/>
          <a:lstStyle/>
          <a:p>
            <a:pPr lvl="0">
              <a:defRPr sz="1800">
                <a:solidFill>
                  <a:srgbClr val="000000"/>
                </a:solidFill>
              </a:defRPr>
            </a:pPr>
            <a:r>
              <a:rPr sz="3200">
                <a:solidFill>
                  <a:srgbClr val="FFFFFF"/>
                </a:solidFill>
              </a:rPr>
              <a:t>Place your header titles here</a:t>
            </a:r>
          </a:p>
        </p:txBody>
      </p:sp>
      <p:sp>
        <p:nvSpPr>
          <p:cNvPr id="25" name="Shape 25"/>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12_Blank">
    <p:spTree>
      <p:nvGrpSpPr>
        <p:cNvPr id="1" name=""/>
        <p:cNvGrpSpPr/>
        <p:nvPr/>
      </p:nvGrpSpPr>
      <p:grpSpPr>
        <a:xfrm>
          <a:off x="0" y="0"/>
          <a:ext cx="0" cy="0"/>
          <a:chOff x="0" y="0"/>
          <a:chExt cx="0" cy="0"/>
        </a:xfrm>
      </p:grpSpPr>
      <p:sp>
        <p:nvSpPr>
          <p:cNvPr id="27" name="Shape 27"/>
          <p:cNvSpPr/>
          <p:nvPr>
            <p:ph type="body" idx="1"/>
          </p:nvPr>
        </p:nvSpPr>
        <p:spPr>
          <a:xfrm>
            <a:off x="457200" y="1600200"/>
            <a:ext cx="4038600" cy="5257800"/>
          </a:xfrm>
          <a:prstGeom prst="rect">
            <a:avLst/>
          </a:prstGeom>
        </p:spPr>
        <p:txBody>
          <a:bodyPr/>
          <a:lstStyle>
            <a:lvl1pPr indent="-342900"/>
          </a:lstStyle>
          <a:p>
            <a:pPr lvl="0">
              <a:defRPr sz="1800">
                <a:solidFill>
                  <a:srgbClr val="000000"/>
                </a:solidFill>
              </a:defRPr>
            </a:pPr>
            <a:r>
              <a:rPr sz="2800">
                <a:solidFill>
                  <a:srgbClr val="FFFFFF"/>
                </a:solidFill>
              </a:rPr>
              <a:t>Bulleted content can go here and will resize based on how much text is placed</a:t>
            </a:r>
            <a:endParaRPr sz="2800">
              <a:solidFill>
                <a:srgbClr val="FFFFFF"/>
              </a:solidFill>
            </a:endParaRPr>
          </a:p>
          <a:p>
            <a:pPr lvl="1">
              <a:defRPr sz="1800">
                <a:solidFill>
                  <a:srgbClr val="000000"/>
                </a:solidFill>
              </a:defRPr>
            </a:pPr>
            <a:r>
              <a:rPr sz="2800">
                <a:solidFill>
                  <a:srgbClr val="FFFFFF"/>
                </a:solidFill>
              </a:rPr>
              <a:t>Second level</a:t>
            </a:r>
            <a:endParaRPr sz="2800">
              <a:solidFill>
                <a:srgbClr val="FFFFFF"/>
              </a:solidFill>
            </a:endParaRPr>
          </a:p>
          <a:p>
            <a:pPr lvl="2">
              <a:defRPr sz="1800">
                <a:solidFill>
                  <a:srgbClr val="000000"/>
                </a:solidFill>
              </a:defRPr>
            </a:pPr>
            <a:r>
              <a:rPr sz="2800">
                <a:solidFill>
                  <a:srgbClr val="FFFFFF"/>
                </a:solidFill>
              </a:rPr>
              <a:t>Third level</a:t>
            </a:r>
            <a:endParaRPr sz="2800">
              <a:solidFill>
                <a:srgbClr val="FFFFFF"/>
              </a:solidFill>
            </a:endParaRPr>
          </a:p>
          <a:p>
            <a:pPr lvl="3">
              <a:defRPr sz="1800">
                <a:solidFill>
                  <a:srgbClr val="000000"/>
                </a:solidFill>
              </a:defRPr>
            </a:pPr>
            <a:r>
              <a:rPr sz="2800">
                <a:solidFill>
                  <a:srgbClr val="FFFFFF"/>
                </a:solidFill>
              </a:rPr>
              <a:t>Fourth level</a:t>
            </a:r>
            <a:endParaRPr sz="2800">
              <a:solidFill>
                <a:srgbClr val="FFFFFF"/>
              </a:solidFill>
            </a:endParaRPr>
          </a:p>
          <a:p>
            <a:pPr lvl="4">
              <a:defRPr sz="1800">
                <a:solidFill>
                  <a:srgbClr val="000000"/>
                </a:solidFill>
              </a:defRPr>
            </a:pPr>
            <a:r>
              <a:rPr sz="2800">
                <a:solidFill>
                  <a:srgbClr val="FFFFFF"/>
                </a:solidFill>
              </a:rPr>
              <a:t>Fifth level</a:t>
            </a:r>
          </a:p>
        </p:txBody>
      </p:sp>
      <p:sp>
        <p:nvSpPr>
          <p:cNvPr id="28" name="Shape 28"/>
          <p:cNvSpPr/>
          <p:nvPr>
            <p:ph type="title"/>
          </p:nvPr>
        </p:nvSpPr>
        <p:spPr>
          <a:xfrm>
            <a:off x="457200" y="274638"/>
            <a:ext cx="8229600" cy="1325563"/>
          </a:xfrm>
          <a:prstGeom prst="rect">
            <a:avLst/>
          </a:prstGeom>
        </p:spPr>
        <p:txBody>
          <a:bodyPr/>
          <a:lstStyle>
            <a:lvl1pPr>
              <a:defRPr>
                <a:solidFill>
                  <a:srgbClr val="70A1A7"/>
                </a:solidFill>
              </a:defRPr>
            </a:lvl1pPr>
          </a:lstStyle>
          <a:p>
            <a:pPr lvl="0">
              <a:defRPr sz="1800">
                <a:solidFill>
                  <a:srgbClr val="000000"/>
                </a:solidFill>
              </a:defRPr>
            </a:pPr>
            <a:r>
              <a:rPr sz="3200">
                <a:solidFill>
                  <a:srgbClr val="70A1A7"/>
                </a:solidFill>
              </a:rPr>
              <a:t>Place your header titles here</a:t>
            </a:r>
          </a:p>
        </p:txBody>
      </p:sp>
      <p:sp>
        <p:nvSpPr>
          <p:cNvPr id="29" name="Shape 29"/>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1_Blank">
    <p:spTree>
      <p:nvGrpSpPr>
        <p:cNvPr id="1" name=""/>
        <p:cNvGrpSpPr/>
        <p:nvPr/>
      </p:nvGrpSpPr>
      <p:grpSpPr>
        <a:xfrm>
          <a:off x="0" y="0"/>
          <a:ext cx="0" cy="0"/>
          <a:chOff x="0" y="0"/>
          <a:chExt cx="0" cy="0"/>
        </a:xfrm>
      </p:grpSpPr>
      <p:pic>
        <p:nvPicPr>
          <p:cNvPr id="31" name="image4.png"/>
          <p:cNvPicPr/>
          <p:nvPr/>
        </p:nvPicPr>
        <p:blipFill>
          <a:blip r:embed="rId2">
            <a:extLst/>
          </a:blip>
          <a:stretch>
            <a:fillRect/>
          </a:stretch>
        </p:blipFill>
        <p:spPr>
          <a:xfrm>
            <a:off x="0" y="0"/>
            <a:ext cx="9144000" cy="6858000"/>
          </a:xfrm>
          <a:prstGeom prst="rect">
            <a:avLst/>
          </a:prstGeom>
          <a:ln w="12700">
            <a:miter lim="400000"/>
          </a:ln>
        </p:spPr>
      </p:pic>
      <p:pic>
        <p:nvPicPr>
          <p:cNvPr id="32" name="image3.png" descr="basho_hor.png"/>
          <p:cNvPicPr/>
          <p:nvPr/>
        </p:nvPicPr>
        <p:blipFill>
          <a:blip r:embed="rId3">
            <a:alphaModFix amt="32000"/>
            <a:extLst/>
          </a:blip>
          <a:stretch>
            <a:fillRect/>
          </a:stretch>
        </p:blipFill>
        <p:spPr>
          <a:xfrm>
            <a:off x="351430" y="6289885"/>
            <a:ext cx="1112403" cy="369139"/>
          </a:xfrm>
          <a:prstGeom prst="rect">
            <a:avLst/>
          </a:prstGeom>
          <a:ln w="12700">
            <a:miter lim="400000"/>
          </a:ln>
        </p:spPr>
      </p:pic>
      <p:sp>
        <p:nvSpPr>
          <p:cNvPr id="33" name="Shape 33"/>
          <p:cNvSpPr/>
          <p:nvPr>
            <p:ph type="sldNum" sz="quarter" idx="2"/>
          </p:nvPr>
        </p:nvSpPr>
        <p:spPr>
          <a:prstGeom prst="rect">
            <a:avLst/>
          </a:prstGeom>
        </p:spPr>
        <p:txBody>
          <a:bodyPr/>
          <a:lstStyle/>
          <a:p>
            <a:pPr lvl="0"/>
            <a:fld id="{86CB4B4D-7CA3-9044-876B-883B54F8677D}" type="slidenum"/>
          </a:p>
        </p:txBody>
      </p:sp>
      <p:sp>
        <p:nvSpPr>
          <p:cNvPr id="34" name="Shape 34"/>
          <p:cNvSpPr/>
          <p:nvPr/>
        </p:nvSpPr>
        <p:spPr>
          <a:xfrm>
            <a:off x="3906837" y="6434258"/>
            <a:ext cx="1330326"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A6A6A6"/>
                </a:solidFill>
                <a:latin typeface="Open Sans"/>
                <a:ea typeface="Open Sans"/>
                <a:cs typeface="Open Sans"/>
                <a:sym typeface="Open Sans"/>
              </a:defRPr>
            </a:lvl1pPr>
          </a:lstStyle>
          <a:p>
            <a:pPr lvl="0">
              <a:defRPr sz="1800">
                <a:solidFill>
                  <a:srgbClr val="000000"/>
                </a:solidFill>
              </a:defRPr>
            </a:pPr>
            <a:r>
              <a:rPr sz="1000">
                <a:solidFill>
                  <a:srgbClr val="A6A6A6"/>
                </a:solidFill>
              </a:rPr>
              <a:t>Basho Confidential</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9_Blank">
    <p:spTree>
      <p:nvGrpSpPr>
        <p:cNvPr id="1" name=""/>
        <p:cNvGrpSpPr/>
        <p:nvPr/>
      </p:nvGrpSpPr>
      <p:grpSpPr>
        <a:xfrm>
          <a:off x="0" y="0"/>
          <a:ext cx="0" cy="0"/>
          <a:chOff x="0" y="0"/>
          <a:chExt cx="0" cy="0"/>
        </a:xfrm>
      </p:grpSpPr>
      <p:pic>
        <p:nvPicPr>
          <p:cNvPr id="36" name="image4.png"/>
          <p:cNvPicPr/>
          <p:nvPr/>
        </p:nvPicPr>
        <p:blipFill>
          <a:blip r:embed="rId2">
            <a:extLst/>
          </a:blip>
          <a:stretch>
            <a:fillRect/>
          </a:stretch>
        </p:blipFill>
        <p:spPr>
          <a:xfrm>
            <a:off x="0" y="0"/>
            <a:ext cx="9144000" cy="6858000"/>
          </a:xfrm>
          <a:prstGeom prst="rect">
            <a:avLst/>
          </a:prstGeom>
          <a:ln w="12700">
            <a:miter lim="400000"/>
          </a:ln>
        </p:spPr>
      </p:pic>
      <p:sp>
        <p:nvSpPr>
          <p:cNvPr id="37" name="Shape 37"/>
          <p:cNvSpPr/>
          <p:nvPr>
            <p:ph type="body" idx="1"/>
          </p:nvPr>
        </p:nvSpPr>
        <p:spPr>
          <a:xfrm>
            <a:off x="457200" y="1257300"/>
            <a:ext cx="8229600" cy="5600700"/>
          </a:xfrm>
          <a:prstGeom prst="rect">
            <a:avLst/>
          </a:prstGeom>
        </p:spPr>
        <p:txBody>
          <a:bodyPr/>
          <a:lstStyle/>
          <a:p>
            <a:pPr lvl="0">
              <a:defRPr sz="1800">
                <a:solidFill>
                  <a:srgbClr val="000000"/>
                </a:solidFill>
              </a:defRPr>
            </a:pPr>
            <a:r>
              <a:rPr sz="2800">
                <a:solidFill>
                  <a:srgbClr val="FFFFFF"/>
                </a:solidFill>
              </a:rPr>
              <a:t>Bulleted content can go here and will resize based on how much text is placed</a:t>
            </a:r>
            <a:endParaRPr sz="2800">
              <a:solidFill>
                <a:srgbClr val="FFFFFF"/>
              </a:solidFill>
            </a:endParaRPr>
          </a:p>
          <a:p>
            <a:pPr lvl="0">
              <a:defRPr sz="1800">
                <a:solidFill>
                  <a:srgbClr val="000000"/>
                </a:solidFill>
              </a:defRPr>
            </a:pPr>
            <a:r>
              <a:rPr sz="2800">
                <a:solidFill>
                  <a:srgbClr val="FFFFFF"/>
                </a:solidFill>
              </a:rPr>
              <a:t>Click to edit Master text styles</a:t>
            </a:r>
            <a:endParaRPr sz="2800">
              <a:solidFill>
                <a:srgbClr val="FFFFFF"/>
              </a:solidFill>
            </a:endParaRPr>
          </a:p>
          <a:p>
            <a:pPr lvl="1">
              <a:defRPr sz="1800">
                <a:solidFill>
                  <a:srgbClr val="000000"/>
                </a:solidFill>
              </a:defRPr>
            </a:pPr>
            <a:r>
              <a:rPr sz="2800">
                <a:solidFill>
                  <a:srgbClr val="FFFFFF"/>
                </a:solidFill>
              </a:rPr>
              <a:t>Second level</a:t>
            </a:r>
            <a:endParaRPr sz="2800">
              <a:solidFill>
                <a:srgbClr val="FFFFFF"/>
              </a:solidFill>
            </a:endParaRPr>
          </a:p>
          <a:p>
            <a:pPr lvl="2">
              <a:defRPr sz="1800">
                <a:solidFill>
                  <a:srgbClr val="000000"/>
                </a:solidFill>
              </a:defRPr>
            </a:pPr>
            <a:r>
              <a:rPr sz="2800">
                <a:solidFill>
                  <a:srgbClr val="FFFFFF"/>
                </a:solidFill>
              </a:rPr>
              <a:t>Third level</a:t>
            </a:r>
            <a:endParaRPr sz="2800">
              <a:solidFill>
                <a:srgbClr val="FFFFFF"/>
              </a:solidFill>
            </a:endParaRPr>
          </a:p>
          <a:p>
            <a:pPr lvl="3">
              <a:defRPr sz="1800">
                <a:solidFill>
                  <a:srgbClr val="000000"/>
                </a:solidFill>
              </a:defRPr>
            </a:pPr>
            <a:r>
              <a:rPr sz="2800">
                <a:solidFill>
                  <a:srgbClr val="FFFFFF"/>
                </a:solidFill>
              </a:rPr>
              <a:t>Fourth level</a:t>
            </a:r>
            <a:endParaRPr sz="2800">
              <a:solidFill>
                <a:srgbClr val="FFFFFF"/>
              </a:solidFill>
            </a:endParaRPr>
          </a:p>
          <a:p>
            <a:pPr lvl="4">
              <a:defRPr sz="1800">
                <a:solidFill>
                  <a:srgbClr val="000000"/>
                </a:solidFill>
              </a:defRPr>
            </a:pPr>
            <a:r>
              <a:rPr sz="2800">
                <a:solidFill>
                  <a:srgbClr val="FFFFFF"/>
                </a:solidFill>
              </a:rPr>
              <a:t>Fifth level</a:t>
            </a:r>
          </a:p>
        </p:txBody>
      </p:sp>
      <p:sp>
        <p:nvSpPr>
          <p:cNvPr id="38" name="Shape 38"/>
          <p:cNvSpPr/>
          <p:nvPr>
            <p:ph type="title"/>
          </p:nvPr>
        </p:nvSpPr>
        <p:spPr>
          <a:xfrm>
            <a:off x="457200" y="274638"/>
            <a:ext cx="8229600" cy="982663"/>
          </a:xfrm>
          <a:prstGeom prst="rect">
            <a:avLst/>
          </a:prstGeom>
        </p:spPr>
        <p:txBody>
          <a:bodyPr/>
          <a:lstStyle>
            <a:lvl1pPr>
              <a:defRPr>
                <a:solidFill>
                  <a:srgbClr val="F8981D"/>
                </a:solidFill>
              </a:defRPr>
            </a:lvl1pPr>
          </a:lstStyle>
          <a:p>
            <a:pPr lvl="0">
              <a:defRPr sz="1800">
                <a:solidFill>
                  <a:srgbClr val="000000"/>
                </a:solidFill>
              </a:defRPr>
            </a:pPr>
            <a:r>
              <a:rPr sz="3200">
                <a:solidFill>
                  <a:srgbClr val="F8981D"/>
                </a:solidFill>
              </a:rPr>
              <a:t>Place your header titles here</a:t>
            </a:r>
          </a:p>
        </p:txBody>
      </p:sp>
      <p:pic>
        <p:nvPicPr>
          <p:cNvPr id="39" name="image3.png" descr="basho_hor.png"/>
          <p:cNvPicPr/>
          <p:nvPr/>
        </p:nvPicPr>
        <p:blipFill>
          <a:blip r:embed="rId3">
            <a:alphaModFix amt="32000"/>
            <a:extLst/>
          </a:blip>
          <a:stretch>
            <a:fillRect/>
          </a:stretch>
        </p:blipFill>
        <p:spPr>
          <a:xfrm>
            <a:off x="351430" y="6289885"/>
            <a:ext cx="1112403" cy="369139"/>
          </a:xfrm>
          <a:prstGeom prst="rect">
            <a:avLst/>
          </a:prstGeom>
          <a:ln w="12700">
            <a:miter lim="400000"/>
          </a:ln>
        </p:spPr>
      </p:pic>
      <p:sp>
        <p:nvSpPr>
          <p:cNvPr id="40" name="Shape 40"/>
          <p:cNvSpPr/>
          <p:nvPr>
            <p:ph type="sldNum" sz="quarter" idx="2"/>
          </p:nvPr>
        </p:nvSpPr>
        <p:spPr>
          <a:prstGeom prst="rect">
            <a:avLst/>
          </a:prstGeom>
        </p:spPr>
        <p:txBody>
          <a:bodyPr/>
          <a:lstStyle/>
          <a:p>
            <a:pPr lvl="0"/>
            <a:fld id="{86CB4B4D-7CA3-9044-876B-883B54F8677D}" type="slidenum"/>
          </a:p>
        </p:txBody>
      </p:sp>
      <p:sp>
        <p:nvSpPr>
          <p:cNvPr id="41" name="Shape 41"/>
          <p:cNvSpPr/>
          <p:nvPr/>
        </p:nvSpPr>
        <p:spPr>
          <a:xfrm>
            <a:off x="3906837" y="6434258"/>
            <a:ext cx="1330326"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A6A6A6"/>
                </a:solidFill>
                <a:latin typeface="Open Sans"/>
                <a:ea typeface="Open Sans"/>
                <a:cs typeface="Open Sans"/>
                <a:sym typeface="Open Sans"/>
              </a:defRPr>
            </a:lvl1pPr>
          </a:lstStyle>
          <a:p>
            <a:pPr lvl="0">
              <a:defRPr sz="1800">
                <a:solidFill>
                  <a:srgbClr val="000000"/>
                </a:solidFill>
              </a:defRPr>
            </a:pPr>
            <a:r>
              <a:rPr sz="1000">
                <a:solidFill>
                  <a:srgbClr val="A6A6A6"/>
                </a:solidFill>
              </a:rPr>
              <a:t>Basho Confidential</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16_Blank">
    <p:spTree>
      <p:nvGrpSpPr>
        <p:cNvPr id="1" name=""/>
        <p:cNvGrpSpPr/>
        <p:nvPr/>
      </p:nvGrpSpPr>
      <p:grpSpPr>
        <a:xfrm>
          <a:off x="0" y="0"/>
          <a:ext cx="0" cy="0"/>
          <a:chOff x="0" y="0"/>
          <a:chExt cx="0" cy="0"/>
        </a:xfrm>
      </p:grpSpPr>
      <p:pic>
        <p:nvPicPr>
          <p:cNvPr id="43" name="image4.png"/>
          <p:cNvPicPr/>
          <p:nvPr/>
        </p:nvPicPr>
        <p:blipFill>
          <a:blip r:embed="rId2">
            <a:extLst/>
          </a:blip>
          <a:stretch>
            <a:fillRect/>
          </a:stretch>
        </p:blipFill>
        <p:spPr>
          <a:xfrm>
            <a:off x="0" y="0"/>
            <a:ext cx="9144000" cy="6858000"/>
          </a:xfrm>
          <a:prstGeom prst="rect">
            <a:avLst/>
          </a:prstGeom>
          <a:ln w="12700">
            <a:miter lim="400000"/>
          </a:ln>
        </p:spPr>
      </p:pic>
      <p:sp>
        <p:nvSpPr>
          <p:cNvPr id="44" name="Shape 44"/>
          <p:cNvSpPr/>
          <p:nvPr>
            <p:ph type="body" idx="1"/>
          </p:nvPr>
        </p:nvSpPr>
        <p:spPr>
          <a:xfrm>
            <a:off x="457200" y="1600200"/>
            <a:ext cx="8229600" cy="5257800"/>
          </a:xfrm>
          <a:prstGeom prst="rect">
            <a:avLst/>
          </a:prstGeom>
        </p:spPr>
        <p:txBody>
          <a:bodyPr/>
          <a:lstStyle/>
          <a:p>
            <a:pPr lvl="0">
              <a:defRPr sz="1800">
                <a:solidFill>
                  <a:srgbClr val="000000"/>
                </a:solidFill>
              </a:defRPr>
            </a:pPr>
            <a:r>
              <a:rPr sz="2800">
                <a:solidFill>
                  <a:srgbClr val="FFFFFF"/>
                </a:solidFill>
              </a:rPr>
              <a:t>Bulleted content can go here and will resize based on how much text is placed</a:t>
            </a:r>
            <a:endParaRPr sz="2800">
              <a:solidFill>
                <a:srgbClr val="FFFFFF"/>
              </a:solidFill>
            </a:endParaRPr>
          </a:p>
          <a:p>
            <a:pPr lvl="0">
              <a:defRPr sz="1800">
                <a:solidFill>
                  <a:srgbClr val="000000"/>
                </a:solidFill>
              </a:defRPr>
            </a:pPr>
            <a:r>
              <a:rPr sz="2800">
                <a:solidFill>
                  <a:srgbClr val="FFFFFF"/>
                </a:solidFill>
              </a:rPr>
              <a:t>Click to edit Master text styles</a:t>
            </a:r>
            <a:endParaRPr sz="2800">
              <a:solidFill>
                <a:srgbClr val="FFFFFF"/>
              </a:solidFill>
            </a:endParaRPr>
          </a:p>
          <a:p>
            <a:pPr lvl="1">
              <a:defRPr sz="1800">
                <a:solidFill>
                  <a:srgbClr val="000000"/>
                </a:solidFill>
              </a:defRPr>
            </a:pPr>
            <a:r>
              <a:rPr sz="2800">
                <a:solidFill>
                  <a:srgbClr val="FFFFFF"/>
                </a:solidFill>
              </a:rPr>
              <a:t>Second level</a:t>
            </a:r>
            <a:endParaRPr sz="2800">
              <a:solidFill>
                <a:srgbClr val="FFFFFF"/>
              </a:solidFill>
            </a:endParaRPr>
          </a:p>
          <a:p>
            <a:pPr lvl="2">
              <a:defRPr sz="1800">
                <a:solidFill>
                  <a:srgbClr val="000000"/>
                </a:solidFill>
              </a:defRPr>
            </a:pPr>
            <a:r>
              <a:rPr sz="2800">
                <a:solidFill>
                  <a:srgbClr val="FFFFFF"/>
                </a:solidFill>
              </a:rPr>
              <a:t>Third level</a:t>
            </a:r>
            <a:endParaRPr sz="2800">
              <a:solidFill>
                <a:srgbClr val="FFFFFF"/>
              </a:solidFill>
            </a:endParaRPr>
          </a:p>
          <a:p>
            <a:pPr lvl="3">
              <a:defRPr sz="1800">
                <a:solidFill>
                  <a:srgbClr val="000000"/>
                </a:solidFill>
              </a:defRPr>
            </a:pPr>
            <a:r>
              <a:rPr sz="2800">
                <a:solidFill>
                  <a:srgbClr val="FFFFFF"/>
                </a:solidFill>
              </a:rPr>
              <a:t>Fourth level</a:t>
            </a:r>
            <a:endParaRPr sz="2800">
              <a:solidFill>
                <a:srgbClr val="FFFFFF"/>
              </a:solidFill>
            </a:endParaRPr>
          </a:p>
          <a:p>
            <a:pPr lvl="4">
              <a:defRPr sz="1800">
                <a:solidFill>
                  <a:srgbClr val="000000"/>
                </a:solidFill>
              </a:defRPr>
            </a:pPr>
            <a:r>
              <a:rPr sz="2800">
                <a:solidFill>
                  <a:srgbClr val="FFFFFF"/>
                </a:solidFill>
              </a:rPr>
              <a:t>Fifth level</a:t>
            </a:r>
          </a:p>
        </p:txBody>
      </p:sp>
      <p:sp>
        <p:nvSpPr>
          <p:cNvPr id="45" name="Shape 45"/>
          <p:cNvSpPr/>
          <p:nvPr>
            <p:ph type="title"/>
          </p:nvPr>
        </p:nvSpPr>
        <p:spPr>
          <a:xfrm>
            <a:off x="457200" y="274638"/>
            <a:ext cx="8229600" cy="1325563"/>
          </a:xfrm>
          <a:prstGeom prst="rect">
            <a:avLst/>
          </a:prstGeom>
        </p:spPr>
        <p:txBody>
          <a:bodyPr/>
          <a:lstStyle>
            <a:lvl1pPr>
              <a:defRPr>
                <a:solidFill>
                  <a:srgbClr val="F8981D"/>
                </a:solidFill>
              </a:defRPr>
            </a:lvl1pPr>
          </a:lstStyle>
          <a:p>
            <a:pPr lvl="0">
              <a:defRPr sz="1800">
                <a:solidFill>
                  <a:srgbClr val="000000"/>
                </a:solidFill>
              </a:defRPr>
            </a:pPr>
            <a:r>
              <a:rPr sz="3200">
                <a:solidFill>
                  <a:srgbClr val="F8981D"/>
                </a:solidFill>
              </a:rPr>
              <a:t>Place your header titles here</a:t>
            </a:r>
          </a:p>
        </p:txBody>
      </p:sp>
      <p:pic>
        <p:nvPicPr>
          <p:cNvPr id="46" name="image3.png" descr="basho_hor.png"/>
          <p:cNvPicPr/>
          <p:nvPr/>
        </p:nvPicPr>
        <p:blipFill>
          <a:blip r:embed="rId3">
            <a:alphaModFix amt="32000"/>
            <a:extLst/>
          </a:blip>
          <a:stretch>
            <a:fillRect/>
          </a:stretch>
        </p:blipFill>
        <p:spPr>
          <a:xfrm>
            <a:off x="351430" y="6289885"/>
            <a:ext cx="1112403" cy="369139"/>
          </a:xfrm>
          <a:prstGeom prst="rect">
            <a:avLst/>
          </a:prstGeom>
          <a:ln w="12700">
            <a:miter lim="400000"/>
          </a:ln>
        </p:spPr>
      </p:pic>
      <p:sp>
        <p:nvSpPr>
          <p:cNvPr id="47" name="Shape 47"/>
          <p:cNvSpPr/>
          <p:nvPr>
            <p:ph type="sldNum" sz="quarter" idx="2"/>
          </p:nvPr>
        </p:nvSpPr>
        <p:spPr>
          <a:prstGeom prst="rect">
            <a:avLst/>
          </a:prstGeom>
        </p:spPr>
        <p:txBody>
          <a:bodyPr/>
          <a:lstStyle/>
          <a:p>
            <a:pPr lvl="0"/>
            <a:fld id="{86CB4B4D-7CA3-9044-876B-883B54F8677D}" type="slidenum"/>
          </a:p>
        </p:txBody>
      </p:sp>
      <p:sp>
        <p:nvSpPr>
          <p:cNvPr id="48" name="Shape 48"/>
          <p:cNvSpPr/>
          <p:nvPr/>
        </p:nvSpPr>
        <p:spPr>
          <a:xfrm>
            <a:off x="3906837" y="6434258"/>
            <a:ext cx="1330326"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A6A6A6"/>
                </a:solidFill>
                <a:latin typeface="Open Sans"/>
                <a:ea typeface="Open Sans"/>
                <a:cs typeface="Open Sans"/>
                <a:sym typeface="Open Sans"/>
              </a:defRPr>
            </a:lvl1pPr>
          </a:lstStyle>
          <a:p>
            <a:pPr lvl="0">
              <a:defRPr sz="1800">
                <a:solidFill>
                  <a:srgbClr val="000000"/>
                </a:solidFill>
              </a:defRPr>
            </a:pPr>
            <a:r>
              <a:rPr sz="1000">
                <a:solidFill>
                  <a:srgbClr val="A6A6A6"/>
                </a:solidFill>
              </a:rPr>
              <a:t>Basho Confidential</a:t>
            </a: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 Id="rId20" Type="http://schemas.openxmlformats.org/officeDocument/2006/relationships/slideLayout" Target="../slideLayouts/slideLayout17.xml"/><Relationship Id="rId21" Type="http://schemas.openxmlformats.org/officeDocument/2006/relationships/slideLayout" Target="../slideLayouts/slideLayout18.xml"/><Relationship Id="rId22" Type="http://schemas.openxmlformats.org/officeDocument/2006/relationships/slideLayout" Target="../slideLayouts/slideLayout19.xml"/><Relationship Id="rId23" Type="http://schemas.openxmlformats.org/officeDocument/2006/relationships/slideLayout" Target="../slideLayouts/slideLayout20.xml"/><Relationship Id="rId24" Type="http://schemas.openxmlformats.org/officeDocument/2006/relationships/slideLayout" Target="../slideLayouts/slideLayout21.xml"/><Relationship Id="rId25"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2.png"/>
          <p:cNvPicPr/>
          <p:nvPr/>
        </p:nvPicPr>
        <p:blipFill>
          <a:blip r:embed="rId2">
            <a:extLst/>
          </a:blip>
          <a:stretch>
            <a:fillRect/>
          </a:stretch>
        </p:blipFill>
        <p:spPr>
          <a:xfrm>
            <a:off x="0" y="0"/>
            <a:ext cx="9144000" cy="6858000"/>
          </a:xfrm>
          <a:prstGeom prst="rect">
            <a:avLst/>
          </a:prstGeom>
          <a:ln w="12700">
            <a:miter lim="400000"/>
          </a:ln>
        </p:spPr>
      </p:pic>
      <p:sp>
        <p:nvSpPr>
          <p:cNvPr id="3" name="Shape 3"/>
          <p:cNvSpPr/>
          <p:nvPr>
            <p:ph type="body" idx="1"/>
          </p:nvPr>
        </p:nvSpPr>
        <p:spPr>
          <a:xfrm>
            <a:off x="457200" y="1270000"/>
            <a:ext cx="8229600" cy="55880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lvl="0">
              <a:defRPr sz="1800">
                <a:solidFill>
                  <a:srgbClr val="000000"/>
                </a:solidFill>
              </a:defRPr>
            </a:pPr>
            <a:r>
              <a:rPr sz="2800">
                <a:solidFill>
                  <a:srgbClr val="FFFFFF"/>
                </a:solidFill>
              </a:rPr>
              <a:t>Bulleted content can go here and will resize based on how much text is placed</a:t>
            </a:r>
            <a:endParaRPr sz="2800">
              <a:solidFill>
                <a:srgbClr val="FFFFFF"/>
              </a:solidFill>
            </a:endParaRPr>
          </a:p>
          <a:p>
            <a:pPr lvl="0">
              <a:defRPr sz="1800">
                <a:solidFill>
                  <a:srgbClr val="000000"/>
                </a:solidFill>
              </a:defRPr>
            </a:pPr>
            <a:r>
              <a:rPr sz="2800">
                <a:solidFill>
                  <a:srgbClr val="FFFFFF"/>
                </a:solidFill>
              </a:rPr>
              <a:t>Click to edit Master text styles</a:t>
            </a:r>
            <a:endParaRPr sz="2800">
              <a:solidFill>
                <a:srgbClr val="FFFFFF"/>
              </a:solidFill>
            </a:endParaRPr>
          </a:p>
          <a:p>
            <a:pPr lvl="1">
              <a:defRPr sz="1800">
                <a:solidFill>
                  <a:srgbClr val="000000"/>
                </a:solidFill>
              </a:defRPr>
            </a:pPr>
            <a:r>
              <a:rPr sz="2800">
                <a:solidFill>
                  <a:srgbClr val="FFFFFF"/>
                </a:solidFill>
              </a:rPr>
              <a:t>Second level</a:t>
            </a:r>
            <a:endParaRPr sz="2800">
              <a:solidFill>
                <a:srgbClr val="FFFFFF"/>
              </a:solidFill>
            </a:endParaRPr>
          </a:p>
          <a:p>
            <a:pPr lvl="2">
              <a:defRPr sz="1800">
                <a:solidFill>
                  <a:srgbClr val="000000"/>
                </a:solidFill>
              </a:defRPr>
            </a:pPr>
            <a:r>
              <a:rPr sz="2800">
                <a:solidFill>
                  <a:srgbClr val="FFFFFF"/>
                </a:solidFill>
              </a:rPr>
              <a:t>Third level</a:t>
            </a:r>
            <a:endParaRPr sz="2800">
              <a:solidFill>
                <a:srgbClr val="FFFFFF"/>
              </a:solidFill>
            </a:endParaRPr>
          </a:p>
          <a:p>
            <a:pPr lvl="3">
              <a:defRPr sz="1800">
                <a:solidFill>
                  <a:srgbClr val="000000"/>
                </a:solidFill>
              </a:defRPr>
            </a:pPr>
            <a:r>
              <a:rPr sz="2800">
                <a:solidFill>
                  <a:srgbClr val="FFFFFF"/>
                </a:solidFill>
              </a:rPr>
              <a:t>Fourth level</a:t>
            </a:r>
            <a:endParaRPr sz="2800">
              <a:solidFill>
                <a:srgbClr val="FFFFFF"/>
              </a:solidFill>
            </a:endParaRPr>
          </a:p>
          <a:p>
            <a:pPr lvl="4">
              <a:defRPr sz="1800">
                <a:solidFill>
                  <a:srgbClr val="000000"/>
                </a:solidFill>
              </a:defRPr>
            </a:pPr>
            <a:r>
              <a:rPr sz="2800">
                <a:solidFill>
                  <a:srgbClr val="FFFFFF"/>
                </a:solidFill>
              </a:rPr>
              <a:t>Fifth level</a:t>
            </a:r>
          </a:p>
        </p:txBody>
      </p:sp>
      <p:sp>
        <p:nvSpPr>
          <p:cNvPr id="4" name="Shape 4"/>
          <p:cNvSpPr/>
          <p:nvPr>
            <p:ph type="title"/>
          </p:nvPr>
        </p:nvSpPr>
        <p:spPr>
          <a:xfrm>
            <a:off x="457200" y="274638"/>
            <a:ext cx="8229600" cy="9953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lvl="0">
              <a:defRPr sz="1800">
                <a:solidFill>
                  <a:srgbClr val="000000"/>
                </a:solidFill>
              </a:defRPr>
            </a:pPr>
            <a:r>
              <a:rPr sz="3200">
                <a:solidFill>
                  <a:srgbClr val="FFFFFF"/>
                </a:solidFill>
              </a:rPr>
              <a:t>Place your header titles here</a:t>
            </a:r>
          </a:p>
        </p:txBody>
      </p:sp>
      <p:pic>
        <p:nvPicPr>
          <p:cNvPr id="5" name="image3.png" descr="basho_hor.png"/>
          <p:cNvPicPr/>
          <p:nvPr/>
        </p:nvPicPr>
        <p:blipFill>
          <a:blip r:embed="rId3">
            <a:alphaModFix amt="32000"/>
            <a:extLst/>
          </a:blip>
          <a:stretch>
            <a:fillRect/>
          </a:stretch>
        </p:blipFill>
        <p:spPr>
          <a:xfrm>
            <a:off x="351430" y="6289885"/>
            <a:ext cx="1112403" cy="369139"/>
          </a:xfrm>
          <a:prstGeom prst="rect">
            <a:avLst/>
          </a:prstGeom>
          <a:ln w="12700">
            <a:miter lim="400000"/>
          </a:ln>
        </p:spPr>
      </p:pic>
      <p:sp>
        <p:nvSpPr>
          <p:cNvPr id="6" name="Shape 6"/>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D8D8D"/>
                </a:solidFill>
                <a:latin typeface="Open Sans"/>
                <a:ea typeface="Open Sans"/>
                <a:cs typeface="Open Sans"/>
                <a:sym typeface="Open Sans"/>
              </a:defRPr>
            </a:lvl1pPr>
          </a:lstStyle>
          <a:p>
            <a:pPr lvl="0"/>
            <a:fld id="{86CB4B4D-7CA3-9044-876B-883B54F8677D}" type="slidenum"/>
          </a:p>
        </p:txBody>
      </p:sp>
      <p:sp>
        <p:nvSpPr>
          <p:cNvPr id="7" name="Shape 7"/>
          <p:cNvSpPr/>
          <p:nvPr/>
        </p:nvSpPr>
        <p:spPr>
          <a:xfrm>
            <a:off x="3906837" y="6434258"/>
            <a:ext cx="1330326"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A6A6A6"/>
                </a:solidFill>
                <a:latin typeface="Open Sans"/>
                <a:ea typeface="Open Sans"/>
                <a:cs typeface="Open Sans"/>
                <a:sym typeface="Open Sans"/>
              </a:defRPr>
            </a:lvl1pPr>
          </a:lstStyle>
          <a:p>
            <a:pPr lvl="0">
              <a:defRPr sz="1800">
                <a:solidFill>
                  <a:srgbClr val="000000"/>
                </a:solidFill>
              </a:defRPr>
            </a:pPr>
            <a:r>
              <a:rPr sz="1000">
                <a:solidFill>
                  <a:srgbClr val="A6A6A6"/>
                </a:solidFill>
              </a:rPr>
              <a:t>Basho Confidential</a:t>
            </a:r>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Lst>
  <p:transition spd="med" advClick="1"/>
  <p:txStyles>
    <p:titleStyle>
      <a:lvl1pPr algn="ctr" defTabSz="457200">
        <a:defRPr sz="3200">
          <a:solidFill>
            <a:srgbClr val="FFFFFF"/>
          </a:solidFill>
          <a:latin typeface="Montserrat-Bold"/>
          <a:ea typeface="Montserrat-Bold"/>
          <a:cs typeface="Montserrat-Bold"/>
          <a:sym typeface="Montserrat-Bold"/>
        </a:defRPr>
      </a:lvl1pPr>
      <a:lvl2pPr algn="ctr" defTabSz="457200">
        <a:defRPr sz="3200">
          <a:solidFill>
            <a:srgbClr val="FFFFFF"/>
          </a:solidFill>
          <a:latin typeface="Montserrat-Bold"/>
          <a:ea typeface="Montserrat-Bold"/>
          <a:cs typeface="Montserrat-Bold"/>
          <a:sym typeface="Montserrat-Bold"/>
        </a:defRPr>
      </a:lvl2pPr>
      <a:lvl3pPr algn="ctr" defTabSz="457200">
        <a:defRPr sz="3200">
          <a:solidFill>
            <a:srgbClr val="FFFFFF"/>
          </a:solidFill>
          <a:latin typeface="Montserrat-Bold"/>
          <a:ea typeface="Montserrat-Bold"/>
          <a:cs typeface="Montserrat-Bold"/>
          <a:sym typeface="Montserrat-Bold"/>
        </a:defRPr>
      </a:lvl3pPr>
      <a:lvl4pPr algn="ctr" defTabSz="457200">
        <a:defRPr sz="3200">
          <a:solidFill>
            <a:srgbClr val="FFFFFF"/>
          </a:solidFill>
          <a:latin typeface="Montserrat-Bold"/>
          <a:ea typeface="Montserrat-Bold"/>
          <a:cs typeface="Montserrat-Bold"/>
          <a:sym typeface="Montserrat-Bold"/>
        </a:defRPr>
      </a:lvl4pPr>
      <a:lvl5pPr algn="ctr" defTabSz="457200">
        <a:defRPr sz="3200">
          <a:solidFill>
            <a:srgbClr val="FFFFFF"/>
          </a:solidFill>
          <a:latin typeface="Montserrat-Bold"/>
          <a:ea typeface="Montserrat-Bold"/>
          <a:cs typeface="Montserrat-Bold"/>
          <a:sym typeface="Montserrat-Bold"/>
        </a:defRPr>
      </a:lvl5pPr>
      <a:lvl6pPr algn="ctr" defTabSz="457200">
        <a:defRPr sz="3200">
          <a:solidFill>
            <a:srgbClr val="FFFFFF"/>
          </a:solidFill>
          <a:latin typeface="Montserrat-Bold"/>
          <a:ea typeface="Montserrat-Bold"/>
          <a:cs typeface="Montserrat-Bold"/>
          <a:sym typeface="Montserrat-Bold"/>
        </a:defRPr>
      </a:lvl6pPr>
      <a:lvl7pPr algn="ctr" defTabSz="457200">
        <a:defRPr sz="3200">
          <a:solidFill>
            <a:srgbClr val="FFFFFF"/>
          </a:solidFill>
          <a:latin typeface="Montserrat-Bold"/>
          <a:ea typeface="Montserrat-Bold"/>
          <a:cs typeface="Montserrat-Bold"/>
          <a:sym typeface="Montserrat-Bold"/>
        </a:defRPr>
      </a:lvl7pPr>
      <a:lvl8pPr algn="ctr" defTabSz="457200">
        <a:defRPr sz="3200">
          <a:solidFill>
            <a:srgbClr val="FFFFFF"/>
          </a:solidFill>
          <a:latin typeface="Montserrat-Bold"/>
          <a:ea typeface="Montserrat-Bold"/>
          <a:cs typeface="Montserrat-Bold"/>
          <a:sym typeface="Montserrat-Bold"/>
        </a:defRPr>
      </a:lvl8pPr>
      <a:lvl9pPr algn="ctr" defTabSz="457200">
        <a:defRPr sz="3200">
          <a:solidFill>
            <a:srgbClr val="FFFFFF"/>
          </a:solidFill>
          <a:latin typeface="Montserrat-Bold"/>
          <a:ea typeface="Montserrat-Bold"/>
          <a:cs typeface="Montserrat-Bold"/>
          <a:sym typeface="Montserrat-Bold"/>
        </a:defRPr>
      </a:lvl9pPr>
    </p:titleStyle>
    <p:bodyStyle>
      <a:lvl1pPr marL="457200" indent="-457200" defTabSz="457200">
        <a:spcBef>
          <a:spcPts val="600"/>
        </a:spcBef>
        <a:buClr>
          <a:srgbClr val="F87E13"/>
        </a:buClr>
        <a:buSzPct val="100000"/>
        <a:buFont typeface="Arial"/>
        <a:buChar char="•"/>
        <a:defRPr sz="2800">
          <a:solidFill>
            <a:srgbClr val="FFFFFF"/>
          </a:solidFill>
          <a:latin typeface="Open Sans"/>
          <a:ea typeface="Open Sans"/>
          <a:cs typeface="Open Sans"/>
          <a:sym typeface="Open Sans"/>
        </a:defRPr>
      </a:lvl1pPr>
      <a:lvl2pPr marL="857250" indent="-400050" defTabSz="457200">
        <a:spcBef>
          <a:spcPts val="600"/>
        </a:spcBef>
        <a:buClr>
          <a:srgbClr val="F87E13"/>
        </a:buClr>
        <a:buSzPct val="100000"/>
        <a:buFont typeface="Arial"/>
        <a:buChar char="•"/>
        <a:defRPr sz="2800">
          <a:solidFill>
            <a:srgbClr val="FFFFFF"/>
          </a:solidFill>
          <a:latin typeface="Open Sans"/>
          <a:ea typeface="Open Sans"/>
          <a:cs typeface="Open Sans"/>
          <a:sym typeface="Open Sans"/>
        </a:defRPr>
      </a:lvl2pPr>
      <a:lvl3pPr marL="1394460" indent="-480060" defTabSz="457200">
        <a:spcBef>
          <a:spcPts val="600"/>
        </a:spcBef>
        <a:buClr>
          <a:srgbClr val="F87E13"/>
        </a:buClr>
        <a:buSzPct val="100000"/>
        <a:buFont typeface="Arial"/>
        <a:buChar char="•"/>
        <a:defRPr sz="2800">
          <a:solidFill>
            <a:srgbClr val="FFFFFF"/>
          </a:solidFill>
          <a:latin typeface="Open Sans"/>
          <a:ea typeface="Open Sans"/>
          <a:cs typeface="Open Sans"/>
          <a:sym typeface="Open Sans"/>
        </a:defRPr>
      </a:lvl3pPr>
      <a:lvl4pPr marL="1816100" indent="-444500" defTabSz="457200">
        <a:spcBef>
          <a:spcPts val="600"/>
        </a:spcBef>
        <a:buClr>
          <a:srgbClr val="F87E13"/>
        </a:buClr>
        <a:buSzPct val="100000"/>
        <a:buFont typeface="Arial"/>
        <a:buChar char="•"/>
        <a:defRPr sz="2800">
          <a:solidFill>
            <a:srgbClr val="FFFFFF"/>
          </a:solidFill>
          <a:latin typeface="Open Sans"/>
          <a:ea typeface="Open Sans"/>
          <a:cs typeface="Open Sans"/>
          <a:sym typeface="Open Sans"/>
        </a:defRPr>
      </a:lvl4pPr>
      <a:lvl5pPr marL="2273300" indent="-444500" defTabSz="457200">
        <a:spcBef>
          <a:spcPts val="600"/>
        </a:spcBef>
        <a:buClr>
          <a:srgbClr val="F87E13"/>
        </a:buClr>
        <a:buSzPct val="100000"/>
        <a:buFont typeface="Arial"/>
        <a:buChar char="•"/>
        <a:defRPr sz="2800">
          <a:solidFill>
            <a:srgbClr val="FFFFFF"/>
          </a:solidFill>
          <a:latin typeface="Open Sans"/>
          <a:ea typeface="Open Sans"/>
          <a:cs typeface="Open Sans"/>
          <a:sym typeface="Open Sans"/>
        </a:defRPr>
      </a:lvl5pPr>
      <a:lvl6pPr marL="2641600" indent="-355600" defTabSz="457200">
        <a:spcBef>
          <a:spcPts val="600"/>
        </a:spcBef>
        <a:buClr>
          <a:srgbClr val="F87E13"/>
        </a:buClr>
        <a:buSzPct val="100000"/>
        <a:buFont typeface="Arial"/>
        <a:buChar char="•"/>
        <a:defRPr sz="2800">
          <a:solidFill>
            <a:srgbClr val="FFFFFF"/>
          </a:solidFill>
          <a:latin typeface="Open Sans"/>
          <a:ea typeface="Open Sans"/>
          <a:cs typeface="Open Sans"/>
          <a:sym typeface="Open Sans"/>
        </a:defRPr>
      </a:lvl6pPr>
      <a:lvl7pPr marL="3098800" indent="-355600" defTabSz="457200">
        <a:spcBef>
          <a:spcPts val="600"/>
        </a:spcBef>
        <a:buClr>
          <a:srgbClr val="F87E13"/>
        </a:buClr>
        <a:buSzPct val="100000"/>
        <a:buFont typeface="Arial"/>
        <a:buChar char="•"/>
        <a:defRPr sz="2800">
          <a:solidFill>
            <a:srgbClr val="FFFFFF"/>
          </a:solidFill>
          <a:latin typeface="Open Sans"/>
          <a:ea typeface="Open Sans"/>
          <a:cs typeface="Open Sans"/>
          <a:sym typeface="Open Sans"/>
        </a:defRPr>
      </a:lvl7pPr>
      <a:lvl8pPr marL="3556000" indent="-355600" defTabSz="457200">
        <a:spcBef>
          <a:spcPts val="600"/>
        </a:spcBef>
        <a:buClr>
          <a:srgbClr val="F87E13"/>
        </a:buClr>
        <a:buSzPct val="100000"/>
        <a:buFont typeface="Arial"/>
        <a:buChar char="•"/>
        <a:defRPr sz="2800">
          <a:solidFill>
            <a:srgbClr val="FFFFFF"/>
          </a:solidFill>
          <a:latin typeface="Open Sans"/>
          <a:ea typeface="Open Sans"/>
          <a:cs typeface="Open Sans"/>
          <a:sym typeface="Open Sans"/>
        </a:defRPr>
      </a:lvl8pPr>
      <a:lvl9pPr marL="4013200" indent="-355600" defTabSz="457200">
        <a:spcBef>
          <a:spcPts val="600"/>
        </a:spcBef>
        <a:buClr>
          <a:srgbClr val="F87E13"/>
        </a:buClr>
        <a:buSzPct val="100000"/>
        <a:buFont typeface="Arial"/>
        <a:buChar char="•"/>
        <a:defRPr sz="2800">
          <a:solidFill>
            <a:srgbClr val="FFFFFF"/>
          </a:solidFill>
          <a:latin typeface="Open Sans"/>
          <a:ea typeface="Open Sans"/>
          <a:cs typeface="Open Sans"/>
          <a:sym typeface="Open Sans"/>
        </a:defRPr>
      </a:lvl9pPr>
    </p:bodyStyle>
    <p:otherStyle>
      <a:lvl1pPr algn="r" defTabSz="457200">
        <a:defRPr sz="1200">
          <a:solidFill>
            <a:schemeClr val="tx1"/>
          </a:solidFill>
          <a:latin typeface="+mn-lt"/>
          <a:ea typeface="+mn-ea"/>
          <a:cs typeface="+mn-cs"/>
          <a:sym typeface="Open Sans"/>
        </a:defRPr>
      </a:lvl1pPr>
      <a:lvl2pPr indent="457200" algn="r" defTabSz="457200">
        <a:defRPr sz="1200">
          <a:solidFill>
            <a:schemeClr val="tx1"/>
          </a:solidFill>
          <a:latin typeface="+mn-lt"/>
          <a:ea typeface="+mn-ea"/>
          <a:cs typeface="+mn-cs"/>
          <a:sym typeface="Open Sans"/>
        </a:defRPr>
      </a:lvl2pPr>
      <a:lvl3pPr indent="914400" algn="r" defTabSz="457200">
        <a:defRPr sz="1200">
          <a:solidFill>
            <a:schemeClr val="tx1"/>
          </a:solidFill>
          <a:latin typeface="+mn-lt"/>
          <a:ea typeface="+mn-ea"/>
          <a:cs typeface="+mn-cs"/>
          <a:sym typeface="Open Sans"/>
        </a:defRPr>
      </a:lvl3pPr>
      <a:lvl4pPr indent="1371600" algn="r" defTabSz="457200">
        <a:defRPr sz="1200">
          <a:solidFill>
            <a:schemeClr val="tx1"/>
          </a:solidFill>
          <a:latin typeface="+mn-lt"/>
          <a:ea typeface="+mn-ea"/>
          <a:cs typeface="+mn-cs"/>
          <a:sym typeface="Open Sans"/>
        </a:defRPr>
      </a:lvl4pPr>
      <a:lvl5pPr indent="1828800" algn="r" defTabSz="457200">
        <a:defRPr sz="1200">
          <a:solidFill>
            <a:schemeClr val="tx1"/>
          </a:solidFill>
          <a:latin typeface="+mn-lt"/>
          <a:ea typeface="+mn-ea"/>
          <a:cs typeface="+mn-cs"/>
          <a:sym typeface="Open Sans"/>
        </a:defRPr>
      </a:lvl5pPr>
      <a:lvl6pPr indent="2286000" algn="r" defTabSz="457200">
        <a:defRPr sz="1200">
          <a:solidFill>
            <a:schemeClr val="tx1"/>
          </a:solidFill>
          <a:latin typeface="+mn-lt"/>
          <a:ea typeface="+mn-ea"/>
          <a:cs typeface="+mn-cs"/>
          <a:sym typeface="Open Sans"/>
        </a:defRPr>
      </a:lvl6pPr>
      <a:lvl7pPr indent="2743200" algn="r" defTabSz="457200">
        <a:defRPr sz="1200">
          <a:solidFill>
            <a:schemeClr val="tx1"/>
          </a:solidFill>
          <a:latin typeface="+mn-lt"/>
          <a:ea typeface="+mn-ea"/>
          <a:cs typeface="+mn-cs"/>
          <a:sym typeface="Open Sans"/>
        </a:defRPr>
      </a:lvl7pPr>
      <a:lvl8pPr indent="3200400" algn="r" defTabSz="457200">
        <a:defRPr sz="1200">
          <a:solidFill>
            <a:schemeClr val="tx1"/>
          </a:solidFill>
          <a:latin typeface="+mn-lt"/>
          <a:ea typeface="+mn-ea"/>
          <a:cs typeface="+mn-cs"/>
          <a:sym typeface="Open Sans"/>
        </a:defRPr>
      </a:lvl8pPr>
      <a:lvl9pPr indent="3657600" algn="r" defTabSz="457200">
        <a:defRPr sz="1200">
          <a:solidFill>
            <a:schemeClr val="tx1"/>
          </a:solidFill>
          <a:latin typeface="+mn-lt"/>
          <a:ea typeface="+mn-ea"/>
          <a:cs typeface="+mn-cs"/>
          <a:sym typeface="Open San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6.png"/><Relationship Id="rId3" Type="http://schemas.openxmlformats.org/officeDocument/2006/relationships/image" Target="../media/image3.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0.png"/><Relationship Id="rId3" Type="http://schemas.openxmlformats.org/officeDocument/2006/relationships/image" Target="../media/image86.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5.png"/><Relationship Id="rId8" Type="http://schemas.openxmlformats.org/officeDocument/2006/relationships/image" Target="../media/image96.png"/><Relationship Id="rId9" Type="http://schemas.openxmlformats.org/officeDocument/2006/relationships/image" Target="../media/image97.png"/><Relationship Id="rId10" Type="http://schemas.openxmlformats.org/officeDocument/2006/relationships/image" Target="../media/image98.png"/><Relationship Id="rId11" Type="http://schemas.openxmlformats.org/officeDocument/2006/relationships/image" Target="../media/image99.png"/><Relationship Id="rId12" Type="http://schemas.openxmlformats.org/officeDocument/2006/relationships/image" Target="../media/image100.png"/><Relationship Id="rId13" Type="http://schemas.openxmlformats.org/officeDocument/2006/relationships/image" Target="../media/image101.png"/><Relationship Id="rId14" Type="http://schemas.openxmlformats.org/officeDocument/2006/relationships/image" Target="../media/image102.png"/><Relationship Id="rId15" Type="http://schemas.openxmlformats.org/officeDocument/2006/relationships/image" Target="../media/image103.png"/><Relationship Id="rId16" Type="http://schemas.openxmlformats.org/officeDocument/2006/relationships/image" Target="../media/image104.png"/><Relationship Id="rId17" Type="http://schemas.openxmlformats.org/officeDocument/2006/relationships/image" Target="../media/image105.png"/><Relationship Id="rId18" Type="http://schemas.openxmlformats.org/officeDocument/2006/relationships/image" Target="../media/image106.png"/><Relationship Id="rId19" Type="http://schemas.openxmlformats.org/officeDocument/2006/relationships/image" Target="../media/image107.png"/><Relationship Id="rId20" Type="http://schemas.openxmlformats.org/officeDocument/2006/relationships/image" Target="../media/image10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3.png"/><Relationship Id="rId8" Type="http://schemas.openxmlformats.org/officeDocument/2006/relationships/image" Target="../media/image114.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8" Type="http://schemas.openxmlformats.org/officeDocument/2006/relationships/image" Target="../media/image25.png"/><Relationship Id="rId19" Type="http://schemas.openxmlformats.org/officeDocument/2006/relationships/image" Target="../media/image26.png"/><Relationship Id="rId20" Type="http://schemas.openxmlformats.org/officeDocument/2006/relationships/image" Target="../media/image1.jpeg"/><Relationship Id="rId21" Type="http://schemas.openxmlformats.org/officeDocument/2006/relationships/image" Target="../media/image2.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png"/><Relationship Id="rId3" Type="http://schemas.openxmlformats.org/officeDocument/2006/relationships/image" Target="../media/image27.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image" Target="../media/image41.png"/><Relationship Id="rId16" Type="http://schemas.openxmlformats.org/officeDocument/2006/relationships/image" Target="../media/image42.png"/><Relationship Id="rId17" Type="http://schemas.openxmlformats.org/officeDocument/2006/relationships/image" Target="../media/image43.png"/><Relationship Id="rId18" Type="http://schemas.openxmlformats.org/officeDocument/2006/relationships/image" Target="../media/image44.png"/><Relationship Id="rId19" Type="http://schemas.openxmlformats.org/officeDocument/2006/relationships/image" Target="../media/image45.png"/><Relationship Id="rId20" Type="http://schemas.openxmlformats.org/officeDocument/2006/relationships/image" Target="../media/image46.png"/><Relationship Id="rId21" Type="http://schemas.openxmlformats.org/officeDocument/2006/relationships/image" Target="../media/image47.png"/><Relationship Id="rId22" Type="http://schemas.openxmlformats.org/officeDocument/2006/relationships/image" Target="../media/image48.png"/><Relationship Id="rId23" Type="http://schemas.openxmlformats.org/officeDocument/2006/relationships/image" Target="../media/image49.png"/><Relationship Id="rId24" Type="http://schemas.openxmlformats.org/officeDocument/2006/relationships/image" Target="../media/image50.png"/><Relationship Id="rId25" Type="http://schemas.openxmlformats.org/officeDocument/2006/relationships/image" Target="../media/image51.png"/><Relationship Id="rId26" Type="http://schemas.openxmlformats.org/officeDocument/2006/relationships/image" Target="../media/image52.png"/><Relationship Id="rId27" Type="http://schemas.openxmlformats.org/officeDocument/2006/relationships/image" Target="../media/image53.png"/><Relationship Id="rId28" Type="http://schemas.openxmlformats.org/officeDocument/2006/relationships/image" Target="../media/image54.png"/><Relationship Id="rId29" Type="http://schemas.openxmlformats.org/officeDocument/2006/relationships/image" Target="../media/image55.png"/><Relationship Id="rId30" Type="http://schemas.openxmlformats.org/officeDocument/2006/relationships/image" Target="../media/image56.png"/><Relationship Id="rId31" Type="http://schemas.openxmlformats.org/officeDocument/2006/relationships/image" Target="../media/image57.png"/><Relationship Id="rId32" Type="http://schemas.openxmlformats.org/officeDocument/2006/relationships/image" Target="../media/image58.png"/><Relationship Id="rId33" Type="http://schemas.openxmlformats.org/officeDocument/2006/relationships/image" Target="../media/image59.png"/><Relationship Id="rId34" Type="http://schemas.openxmlformats.org/officeDocument/2006/relationships/image" Target="../media/image60.png"/><Relationship Id="rId35" Type="http://schemas.openxmlformats.org/officeDocument/2006/relationships/image" Target="../media/image61.png"/><Relationship Id="rId36" Type="http://schemas.openxmlformats.org/officeDocument/2006/relationships/image" Target="../media/image62.png"/><Relationship Id="rId37" Type="http://schemas.openxmlformats.org/officeDocument/2006/relationships/image" Target="../media/image63.png"/><Relationship Id="rId38" Type="http://schemas.openxmlformats.org/officeDocument/2006/relationships/image" Target="../media/image64.png"/><Relationship Id="rId39" Type="http://schemas.openxmlformats.org/officeDocument/2006/relationships/image" Target="../media/image65.png"/><Relationship Id="rId40" Type="http://schemas.openxmlformats.org/officeDocument/2006/relationships/image" Target="../media/image66.png"/><Relationship Id="rId41" Type="http://schemas.openxmlformats.org/officeDocument/2006/relationships/image" Target="../media/image67.png"/><Relationship Id="rId42" Type="http://schemas.openxmlformats.org/officeDocument/2006/relationships/image" Target="../media/image68.png"/><Relationship Id="rId43" Type="http://schemas.openxmlformats.org/officeDocument/2006/relationships/image" Target="../media/image69.png"/><Relationship Id="rId44" Type="http://schemas.openxmlformats.org/officeDocument/2006/relationships/image" Target="../media/image70.png"/><Relationship Id="rId45" Type="http://schemas.openxmlformats.org/officeDocument/2006/relationships/image" Target="../media/image71.png"/><Relationship Id="rId46" Type="http://schemas.openxmlformats.org/officeDocument/2006/relationships/image" Target="../media/image72.png"/><Relationship Id="rId47" Type="http://schemas.openxmlformats.org/officeDocument/2006/relationships/image" Target="../media/image73.png"/><Relationship Id="rId48" Type="http://schemas.openxmlformats.org/officeDocument/2006/relationships/image" Target="../media/image74.png"/><Relationship Id="rId49" Type="http://schemas.openxmlformats.org/officeDocument/2006/relationships/image" Target="../media/image75.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6.png"/><Relationship Id="rId4" Type="http://schemas.openxmlformats.org/officeDocument/2006/relationships/chart" Target="../charts/chart1.xml"/><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 Id="rId9" Type="http://schemas.openxmlformats.org/officeDocument/2006/relationships/image" Target="../media/image81.png"/><Relationship Id="rId10" Type="http://schemas.openxmlformats.org/officeDocument/2006/relationships/image" Target="../media/image82.png"/><Relationship Id="rId11" Type="http://schemas.openxmlformats.org/officeDocument/2006/relationships/chart" Target="../charts/chart2.xml"/><Relationship Id="rId12" Type="http://schemas.openxmlformats.org/officeDocument/2006/relationships/chart" Target="../charts/chart3.xml"/><Relationship Id="rId13" Type="http://schemas.openxmlformats.org/officeDocument/2006/relationships/image" Target="../media/image8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4.png"/><Relationship Id="rId3" Type="http://schemas.openxmlformats.org/officeDocument/2006/relationships/image" Target="../media/image8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5.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79.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nvSpPr>
        <p:spPr>
          <a:xfrm>
            <a:off x="629352" y="3875259"/>
            <a:ext cx="4361750" cy="1056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defRPr>
            </a:pPr>
            <a:r>
              <a:rPr sz="2400">
                <a:solidFill>
                  <a:srgbClr val="FFFFFF"/>
                </a:solidFill>
                <a:latin typeface="Arial"/>
                <a:ea typeface="Arial"/>
                <a:cs typeface="Arial"/>
                <a:sym typeface="Arial"/>
              </a:rPr>
              <a:t>Date</a:t>
            </a:r>
            <a:endParaRPr sz="2400">
              <a:solidFill>
                <a:srgbClr val="FFFFFF"/>
              </a:solidFill>
              <a:latin typeface="Arial"/>
              <a:ea typeface="Arial"/>
              <a:cs typeface="Arial"/>
              <a:sym typeface="Arial"/>
            </a:endParaRPr>
          </a:p>
          <a:p>
            <a:pPr lvl="0">
              <a:defRPr>
                <a:solidFill>
                  <a:srgbClr val="000000"/>
                </a:solidFill>
              </a:defRPr>
            </a:pPr>
            <a:r>
              <a:rPr sz="2400">
                <a:solidFill>
                  <a:srgbClr val="FFFFFF"/>
                </a:solidFill>
                <a:latin typeface="Arial"/>
                <a:ea typeface="Arial"/>
                <a:cs typeface="Arial"/>
                <a:sym typeface="Arial"/>
              </a:rPr>
              <a:t>Presenter name</a:t>
            </a:r>
            <a:endParaRPr sz="2400">
              <a:solidFill>
                <a:srgbClr val="FFFFFF"/>
              </a:solidFill>
              <a:latin typeface="Arial"/>
              <a:ea typeface="Arial"/>
              <a:cs typeface="Arial"/>
              <a:sym typeface="Arial"/>
            </a:endParaRPr>
          </a:p>
          <a:p>
            <a:pPr lvl="0">
              <a:defRPr>
                <a:solidFill>
                  <a:srgbClr val="000000"/>
                </a:solidFill>
              </a:defRPr>
            </a:pPr>
            <a:r>
              <a:rPr sz="2400">
                <a:solidFill>
                  <a:srgbClr val="FFFFFF"/>
                </a:solidFill>
                <a:latin typeface="Arial"/>
                <a:ea typeface="Arial"/>
                <a:cs typeface="Arial"/>
                <a:sym typeface="Arial"/>
              </a:rPr>
              <a:t>Title</a:t>
            </a:r>
          </a:p>
        </p:txBody>
      </p:sp>
      <p:pic>
        <p:nvPicPr>
          <p:cNvPr id="128" name="image9.png" descr="basho.png"/>
          <p:cNvPicPr/>
          <p:nvPr/>
        </p:nvPicPr>
        <p:blipFill>
          <a:blip r:embed="rId2">
            <a:extLst/>
          </a:blip>
          <a:stretch>
            <a:fillRect/>
          </a:stretch>
        </p:blipFill>
        <p:spPr>
          <a:xfrm>
            <a:off x="603006" y="522025"/>
            <a:ext cx="4367931" cy="1447848"/>
          </a:xfrm>
          <a:prstGeom prst="rect">
            <a:avLst/>
          </a:prstGeom>
          <a:ln w="12700">
            <a:miter lim="400000"/>
          </a:ln>
        </p:spPr>
      </p:pic>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9" name="Shape 439"/>
          <p:cNvSpPr/>
          <p:nvPr>
            <p:ph type="title"/>
          </p:nvPr>
        </p:nvSpPr>
        <p:spPr>
          <a:xfrm>
            <a:off x="457200" y="274638"/>
            <a:ext cx="8229600" cy="754063"/>
          </a:xfrm>
          <a:prstGeom prst="rect">
            <a:avLst/>
          </a:prstGeom>
        </p:spPr>
        <p:txBody>
          <a:bodyPr/>
          <a:lstStyle>
            <a:lvl1pPr>
              <a:defRPr>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RIAK SEARCH</a:t>
            </a:r>
          </a:p>
        </p:txBody>
      </p:sp>
      <p:sp>
        <p:nvSpPr>
          <p:cNvPr id="440" name="Shape 440"/>
          <p:cNvSpPr/>
          <p:nvPr>
            <p:ph type="body" idx="1"/>
          </p:nvPr>
        </p:nvSpPr>
        <p:spPr>
          <a:xfrm>
            <a:off x="457200" y="850900"/>
            <a:ext cx="8229600" cy="533400"/>
          </a:xfrm>
          <a:prstGeom prst="rect">
            <a:avLst/>
          </a:prstGeom>
        </p:spPr>
        <p:txBody>
          <a:bodyPr/>
          <a:lstStyle>
            <a:lvl1pPr marL="0" indent="0" algn="ctr">
              <a:buSzTx/>
              <a:buNone/>
              <a:defRPr cap="all">
                <a:solidFill>
                  <a:srgbClr val="F8981D"/>
                </a:solidFill>
                <a:latin typeface="Arial"/>
                <a:ea typeface="Arial"/>
                <a:cs typeface="Arial"/>
                <a:sym typeface="Arial"/>
              </a:defRPr>
            </a:lvl1pPr>
          </a:lstStyle>
          <a:p>
            <a:pPr lvl="0">
              <a:defRPr cap="none" sz="1800">
                <a:solidFill>
                  <a:srgbClr val="000000"/>
                </a:solidFill>
              </a:defRPr>
            </a:pPr>
            <a:r>
              <a:rPr cap="all" sz="2800">
                <a:solidFill>
                  <a:srgbClr val="F8981D"/>
                </a:solidFill>
              </a:rPr>
              <a:t>Integration with Apache Solr</a:t>
            </a:r>
          </a:p>
        </p:txBody>
      </p:sp>
      <p:sp>
        <p:nvSpPr>
          <p:cNvPr id="441" name="Shape 441"/>
          <p:cNvSpPr/>
          <p:nvPr>
            <p:ph type="sldNum" sz="quarter" idx="2"/>
          </p:nvPr>
        </p:nvSpPr>
        <p:spPr>
          <a:xfrm>
            <a:off x="6553200" y="6356350"/>
            <a:ext cx="2133600" cy="365125"/>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lvl1pPr>
              <a:defRPr>
                <a:latin typeface="Arial"/>
                <a:ea typeface="Arial"/>
                <a:cs typeface="Arial"/>
                <a:sym typeface="Arial"/>
              </a:defRPr>
            </a:lvl1pPr>
          </a:lstStyle>
          <a:p>
            <a:pPr lvl="0">
              <a:defRPr sz="1800">
                <a:solidFill>
                  <a:srgbClr val="000000"/>
                </a:solidFill>
              </a:defRPr>
            </a:pPr>
            <a:fld id="{86CB4B4D-7CA3-9044-876B-883B54F8677D}" type="slidenum">
              <a:rPr sz="1200">
                <a:solidFill>
                  <a:srgbClr val="8D8D8D"/>
                </a:solidFill>
              </a:rPr>
            </a:fld>
          </a:p>
        </p:txBody>
      </p:sp>
      <p:sp>
        <p:nvSpPr>
          <p:cNvPr id="442" name="Shape 442"/>
          <p:cNvSpPr/>
          <p:nvPr/>
        </p:nvSpPr>
        <p:spPr>
          <a:xfrm>
            <a:off x="4737939" y="2078959"/>
            <a:ext cx="4223523" cy="334650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nSpc>
                <a:spcPct val="150000"/>
              </a:lnSpc>
              <a:spcBef>
                <a:spcPts val="1800"/>
              </a:spcBef>
              <a:defRPr>
                <a:solidFill>
                  <a:srgbClr val="000000"/>
                </a:solidFill>
              </a:defRPr>
            </a:pPr>
            <a:r>
              <a:rPr>
                <a:solidFill>
                  <a:srgbClr val="FFFFFF"/>
                </a:solidFill>
                <a:latin typeface="Arial"/>
                <a:ea typeface="Arial"/>
                <a:cs typeface="Arial"/>
                <a:sym typeface="Arial"/>
              </a:rPr>
              <a:t>Integrated Full-text Search Query </a:t>
            </a:r>
            <a:endParaRPr>
              <a:solidFill>
                <a:srgbClr val="FFFFFF"/>
              </a:solidFill>
              <a:latin typeface="Arial"/>
              <a:ea typeface="Arial"/>
              <a:cs typeface="Arial"/>
              <a:sym typeface="Arial"/>
            </a:endParaRPr>
          </a:p>
          <a:p>
            <a:pPr lvl="0">
              <a:lnSpc>
                <a:spcPct val="150000"/>
              </a:lnSpc>
              <a:spcBef>
                <a:spcPts val="1800"/>
              </a:spcBef>
              <a:defRPr>
                <a:solidFill>
                  <a:srgbClr val="000000"/>
                </a:solidFill>
              </a:defRPr>
            </a:pPr>
            <a:r>
              <a:rPr>
                <a:solidFill>
                  <a:srgbClr val="FFFFFF"/>
                </a:solidFill>
                <a:latin typeface="Arial"/>
                <a:ea typeface="Arial"/>
                <a:cs typeface="Arial"/>
                <a:sym typeface="Arial"/>
              </a:rPr>
              <a:t>Scalability</a:t>
            </a:r>
            <a:endParaRPr>
              <a:solidFill>
                <a:srgbClr val="FFFFFF"/>
              </a:solidFill>
              <a:latin typeface="Arial"/>
              <a:ea typeface="Arial"/>
              <a:cs typeface="Arial"/>
              <a:sym typeface="Arial"/>
            </a:endParaRPr>
          </a:p>
          <a:p>
            <a:pPr lvl="0">
              <a:lnSpc>
                <a:spcPct val="150000"/>
              </a:lnSpc>
              <a:spcBef>
                <a:spcPts val="1800"/>
              </a:spcBef>
              <a:defRPr>
                <a:solidFill>
                  <a:srgbClr val="000000"/>
                </a:solidFill>
              </a:defRPr>
            </a:pPr>
            <a:r>
              <a:rPr>
                <a:solidFill>
                  <a:srgbClr val="FFFFFF"/>
                </a:solidFill>
                <a:latin typeface="Arial"/>
                <a:ea typeface="Arial"/>
                <a:cs typeface="Arial"/>
                <a:sym typeface="Arial"/>
              </a:rPr>
              <a:t>Simplified Development</a:t>
            </a:r>
            <a:endParaRPr>
              <a:solidFill>
                <a:srgbClr val="FFFFFF"/>
              </a:solidFill>
              <a:latin typeface="Arial"/>
              <a:ea typeface="Arial"/>
              <a:cs typeface="Arial"/>
              <a:sym typeface="Arial"/>
            </a:endParaRPr>
          </a:p>
          <a:p>
            <a:pPr lvl="0">
              <a:lnSpc>
                <a:spcPct val="150000"/>
              </a:lnSpc>
              <a:spcBef>
                <a:spcPts val="1800"/>
              </a:spcBef>
              <a:defRPr>
                <a:solidFill>
                  <a:srgbClr val="000000"/>
                </a:solidFill>
              </a:defRPr>
            </a:pPr>
            <a:r>
              <a:rPr>
                <a:solidFill>
                  <a:srgbClr val="FFFFFF"/>
                </a:solidFill>
                <a:latin typeface="Arial"/>
                <a:ea typeface="Arial"/>
                <a:cs typeface="Arial"/>
                <a:sym typeface="Arial"/>
              </a:rPr>
              <a:t>Operational Simplicity</a:t>
            </a:r>
            <a:endParaRPr>
              <a:solidFill>
                <a:srgbClr val="FFFFFF"/>
              </a:solidFill>
              <a:latin typeface="Arial"/>
              <a:ea typeface="Arial"/>
              <a:cs typeface="Arial"/>
              <a:sym typeface="Arial"/>
            </a:endParaRPr>
          </a:p>
          <a:p>
            <a:pPr lvl="0">
              <a:lnSpc>
                <a:spcPct val="150000"/>
              </a:lnSpc>
              <a:spcBef>
                <a:spcPts val="1800"/>
              </a:spcBef>
              <a:defRPr>
                <a:solidFill>
                  <a:srgbClr val="000000"/>
                </a:solidFill>
              </a:defRPr>
            </a:pPr>
            <a:r>
              <a:rPr>
                <a:solidFill>
                  <a:srgbClr val="FFFFFF"/>
                </a:solidFill>
                <a:latin typeface="Arial"/>
                <a:ea typeface="Arial"/>
                <a:cs typeface="Arial"/>
                <a:sym typeface="Arial"/>
              </a:rPr>
              <a:t>Scalable Platform </a:t>
            </a:r>
            <a:endParaRPr>
              <a:solidFill>
                <a:srgbClr val="FFFFFF"/>
              </a:solidFill>
              <a:latin typeface="Arial"/>
              <a:ea typeface="Arial"/>
              <a:cs typeface="Arial"/>
              <a:sym typeface="Arial"/>
            </a:endParaRPr>
          </a:p>
        </p:txBody>
      </p:sp>
      <p:pic>
        <p:nvPicPr>
          <p:cNvPr id="443" name="image88.png" descr="s4_riask.png"/>
          <p:cNvPicPr/>
          <p:nvPr/>
        </p:nvPicPr>
        <p:blipFill>
          <a:blip r:embed="rId2">
            <a:extLst/>
          </a:blip>
          <a:stretch>
            <a:fillRect/>
          </a:stretch>
        </p:blipFill>
        <p:spPr>
          <a:xfrm>
            <a:off x="3559278" y="2204399"/>
            <a:ext cx="876400" cy="2844532"/>
          </a:xfrm>
          <a:prstGeom prst="rect">
            <a:avLst/>
          </a:prstGeom>
          <a:ln w="12700">
            <a:miter lim="400000"/>
          </a:ln>
        </p:spPr>
      </p:pic>
      <p:pic>
        <p:nvPicPr>
          <p:cNvPr id="444" name="image92.jpg" descr="search.jpg"/>
          <p:cNvPicPr/>
          <p:nvPr/>
        </p:nvPicPr>
        <p:blipFill>
          <a:blip r:embed="rId3">
            <a:extLst/>
          </a:blip>
          <a:stretch>
            <a:fillRect/>
          </a:stretch>
        </p:blipFill>
        <p:spPr>
          <a:xfrm>
            <a:off x="1188416" y="3065221"/>
            <a:ext cx="2070101" cy="1143001"/>
          </a:xfrm>
          <a:prstGeom prst="rect">
            <a:avLst/>
          </a:prstGeom>
          <a:ln w="19050">
            <a:solidFill>
              <a:srgbClr val="F87E13"/>
            </a:solidFill>
          </a:ln>
        </p:spPr>
      </p:pic>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6" name="Shape 446"/>
          <p:cNvSpPr/>
          <p:nvPr>
            <p:ph type="title"/>
          </p:nvPr>
        </p:nvSpPr>
        <p:spPr>
          <a:xfrm>
            <a:off x="457200" y="274638"/>
            <a:ext cx="8229600" cy="754063"/>
          </a:xfrm>
          <a:prstGeom prst="rect">
            <a:avLst/>
          </a:prstGeom>
        </p:spPr>
        <p:txBody>
          <a:bodyPr/>
          <a:lstStyle>
            <a:lvl1pPr>
              <a:defRPr>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RIAK CS</a:t>
            </a:r>
          </a:p>
        </p:txBody>
      </p:sp>
      <p:sp>
        <p:nvSpPr>
          <p:cNvPr id="447" name="Shape 447"/>
          <p:cNvSpPr/>
          <p:nvPr>
            <p:ph type="body" idx="1"/>
          </p:nvPr>
        </p:nvSpPr>
        <p:spPr>
          <a:xfrm>
            <a:off x="457200" y="850900"/>
            <a:ext cx="8229600" cy="533400"/>
          </a:xfrm>
          <a:prstGeom prst="rect">
            <a:avLst/>
          </a:prstGeom>
        </p:spPr>
        <p:txBody>
          <a:bodyPr/>
          <a:lstStyle>
            <a:lvl1pPr marL="0" indent="0" algn="ctr">
              <a:buSzTx/>
              <a:buNone/>
              <a:defRPr cap="all">
                <a:solidFill>
                  <a:srgbClr val="F8981D"/>
                </a:solidFill>
                <a:latin typeface="Arial"/>
                <a:ea typeface="Arial"/>
                <a:cs typeface="Arial"/>
                <a:sym typeface="Arial"/>
              </a:defRPr>
            </a:lvl1pPr>
          </a:lstStyle>
          <a:p>
            <a:pPr lvl="0">
              <a:defRPr cap="none" sz="1800">
                <a:solidFill>
                  <a:srgbClr val="000000"/>
                </a:solidFill>
              </a:defRPr>
            </a:pPr>
            <a:r>
              <a:rPr cap="all" sz="2800">
                <a:solidFill>
                  <a:srgbClr val="F8981D"/>
                </a:solidFill>
              </a:rPr>
              <a:t>Built on Riak Platform</a:t>
            </a:r>
          </a:p>
        </p:txBody>
      </p:sp>
      <p:sp>
        <p:nvSpPr>
          <p:cNvPr id="448" name="Shape 448"/>
          <p:cNvSpPr/>
          <p:nvPr>
            <p:ph type="sldNum" sz="quarter" idx="2"/>
          </p:nvPr>
        </p:nvSpPr>
        <p:spPr>
          <a:xfrm>
            <a:off x="6553200" y="6356350"/>
            <a:ext cx="2133600" cy="365125"/>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lvl1pPr>
              <a:defRPr>
                <a:latin typeface="Arial"/>
                <a:ea typeface="Arial"/>
                <a:cs typeface="Arial"/>
                <a:sym typeface="Arial"/>
              </a:defRPr>
            </a:lvl1pPr>
          </a:lstStyle>
          <a:p>
            <a:pPr lvl="0">
              <a:defRPr sz="1800">
                <a:solidFill>
                  <a:srgbClr val="000000"/>
                </a:solidFill>
              </a:defRPr>
            </a:pPr>
            <a:fld id="{86CB4B4D-7CA3-9044-876B-883B54F8677D}" type="slidenum">
              <a:rPr sz="1200">
                <a:solidFill>
                  <a:srgbClr val="8D8D8D"/>
                </a:solidFill>
              </a:rPr>
            </a:fld>
          </a:p>
        </p:txBody>
      </p:sp>
      <p:pic>
        <p:nvPicPr>
          <p:cNvPr id="449" name="image93.png" descr="riakcs-white.png"/>
          <p:cNvPicPr/>
          <p:nvPr/>
        </p:nvPicPr>
        <p:blipFill>
          <a:blip r:embed="rId2">
            <a:extLst/>
          </a:blip>
          <a:stretch>
            <a:fillRect/>
          </a:stretch>
        </p:blipFill>
        <p:spPr>
          <a:xfrm>
            <a:off x="1233421" y="3228423"/>
            <a:ext cx="2296250" cy="750438"/>
          </a:xfrm>
          <a:prstGeom prst="rect">
            <a:avLst/>
          </a:prstGeom>
          <a:ln w="12700">
            <a:miter lim="400000"/>
          </a:ln>
        </p:spPr>
      </p:pic>
      <p:sp>
        <p:nvSpPr>
          <p:cNvPr id="450" name="Shape 450"/>
          <p:cNvSpPr/>
          <p:nvPr/>
        </p:nvSpPr>
        <p:spPr>
          <a:xfrm>
            <a:off x="4737939" y="2078959"/>
            <a:ext cx="4223523" cy="275886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nSpc>
                <a:spcPct val="150000"/>
              </a:lnSpc>
              <a:spcBef>
                <a:spcPts val="1800"/>
              </a:spcBef>
              <a:defRPr>
                <a:solidFill>
                  <a:srgbClr val="000000"/>
                </a:solidFill>
              </a:defRPr>
            </a:pPr>
            <a:r>
              <a:rPr>
                <a:solidFill>
                  <a:srgbClr val="FFFFFF"/>
                </a:solidFill>
                <a:latin typeface="Arial"/>
                <a:ea typeface="Arial"/>
                <a:cs typeface="Arial"/>
                <a:sym typeface="Arial"/>
              </a:rPr>
              <a:t>Flexible Object Storage</a:t>
            </a:r>
            <a:endParaRPr>
              <a:solidFill>
                <a:srgbClr val="FFFFFF"/>
              </a:solidFill>
              <a:latin typeface="Arial"/>
              <a:ea typeface="Arial"/>
              <a:cs typeface="Arial"/>
              <a:sym typeface="Arial"/>
            </a:endParaRPr>
          </a:p>
          <a:p>
            <a:pPr lvl="0">
              <a:lnSpc>
                <a:spcPct val="150000"/>
              </a:lnSpc>
              <a:spcBef>
                <a:spcPts val="1800"/>
              </a:spcBef>
              <a:defRPr>
                <a:solidFill>
                  <a:srgbClr val="000000"/>
                </a:solidFill>
              </a:defRPr>
            </a:pPr>
            <a:r>
              <a:rPr>
                <a:solidFill>
                  <a:srgbClr val="FFFFFF"/>
                </a:solidFill>
                <a:latin typeface="Arial"/>
                <a:ea typeface="Arial"/>
                <a:cs typeface="Arial"/>
                <a:sym typeface="Arial"/>
              </a:rPr>
              <a:t>Massive Scalability</a:t>
            </a:r>
            <a:endParaRPr>
              <a:solidFill>
                <a:srgbClr val="FFFFFF"/>
              </a:solidFill>
              <a:latin typeface="Arial"/>
              <a:ea typeface="Arial"/>
              <a:cs typeface="Arial"/>
              <a:sym typeface="Arial"/>
            </a:endParaRPr>
          </a:p>
          <a:p>
            <a:pPr lvl="0">
              <a:lnSpc>
                <a:spcPct val="150000"/>
              </a:lnSpc>
              <a:spcBef>
                <a:spcPts val="1800"/>
              </a:spcBef>
              <a:defRPr>
                <a:solidFill>
                  <a:srgbClr val="000000"/>
                </a:solidFill>
              </a:defRPr>
            </a:pPr>
            <a:r>
              <a:rPr>
                <a:solidFill>
                  <a:srgbClr val="FFFFFF"/>
                </a:solidFill>
                <a:latin typeface="Arial"/>
                <a:ea typeface="Arial"/>
                <a:cs typeface="Arial"/>
                <a:sym typeface="Arial"/>
              </a:rPr>
              <a:t>Resiliency</a:t>
            </a:r>
            <a:endParaRPr>
              <a:solidFill>
                <a:srgbClr val="FFFFFF"/>
              </a:solidFill>
              <a:latin typeface="Arial"/>
              <a:ea typeface="Arial"/>
              <a:cs typeface="Arial"/>
              <a:sym typeface="Arial"/>
            </a:endParaRPr>
          </a:p>
          <a:p>
            <a:pPr lvl="0">
              <a:lnSpc>
                <a:spcPct val="150000"/>
              </a:lnSpc>
              <a:spcBef>
                <a:spcPts val="1800"/>
              </a:spcBef>
              <a:defRPr>
                <a:solidFill>
                  <a:srgbClr val="000000"/>
                </a:solidFill>
              </a:defRPr>
            </a:pPr>
            <a:r>
              <a:rPr>
                <a:solidFill>
                  <a:srgbClr val="FFFFFF"/>
                </a:solidFill>
                <a:latin typeface="Arial"/>
                <a:ea typeface="Arial"/>
                <a:cs typeface="Arial"/>
                <a:sym typeface="Arial"/>
              </a:rPr>
              <a:t>Global Availability</a:t>
            </a:r>
            <a:endParaRPr>
              <a:solidFill>
                <a:srgbClr val="FFFFFF"/>
              </a:solidFill>
              <a:latin typeface="Arial"/>
              <a:ea typeface="Arial"/>
              <a:cs typeface="Arial"/>
              <a:sym typeface="Arial"/>
            </a:endParaRPr>
          </a:p>
          <a:p>
            <a:pPr lvl="0">
              <a:lnSpc>
                <a:spcPct val="150000"/>
              </a:lnSpc>
              <a:spcBef>
                <a:spcPts val="1800"/>
              </a:spcBef>
              <a:defRPr>
                <a:solidFill>
                  <a:srgbClr val="000000"/>
                </a:solidFill>
              </a:defRPr>
            </a:pPr>
            <a:r>
              <a:rPr>
                <a:solidFill>
                  <a:srgbClr val="FFFFFF"/>
                </a:solidFill>
                <a:latin typeface="Arial"/>
                <a:ea typeface="Arial"/>
                <a:cs typeface="Arial"/>
                <a:sym typeface="Arial"/>
              </a:rPr>
              <a:t>Operational Simplicity </a:t>
            </a:r>
          </a:p>
        </p:txBody>
      </p:sp>
      <p:pic>
        <p:nvPicPr>
          <p:cNvPr id="451" name="image88.png" descr="s4_riask.png"/>
          <p:cNvPicPr/>
          <p:nvPr/>
        </p:nvPicPr>
        <p:blipFill>
          <a:blip r:embed="rId3">
            <a:extLst/>
          </a:blip>
          <a:stretch>
            <a:fillRect/>
          </a:stretch>
        </p:blipFill>
        <p:spPr>
          <a:xfrm>
            <a:off x="3559278" y="2204399"/>
            <a:ext cx="876400" cy="2844532"/>
          </a:xfrm>
          <a:prstGeom prst="rect">
            <a:avLst/>
          </a:prstGeom>
          <a:ln w="127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Shape 453"/>
          <p:cNvSpPr/>
          <p:nvPr>
            <p:ph type="title"/>
          </p:nvPr>
        </p:nvSpPr>
        <p:spPr>
          <a:xfrm>
            <a:off x="457200" y="274638"/>
            <a:ext cx="8229600" cy="754063"/>
          </a:xfrm>
          <a:prstGeom prst="rect">
            <a:avLst/>
          </a:prstGeom>
        </p:spPr>
        <p:txBody>
          <a:bodyPr/>
          <a:lstStyle/>
          <a:p>
            <a:pPr lvl="0" defTabSz="320039">
              <a:defRPr sz="1800">
                <a:solidFill>
                  <a:srgbClr val="000000"/>
                </a:solidFill>
              </a:defRPr>
            </a:pPr>
            <a:r>
              <a:rPr cap="all" sz="2240">
                <a:solidFill>
                  <a:srgbClr val="FFFFFF"/>
                </a:solidFill>
                <a:latin typeface="Arial"/>
                <a:ea typeface="Arial"/>
                <a:cs typeface="Arial"/>
                <a:sym typeface="Arial"/>
              </a:rPr>
              <a:t>Proven Customer Successes</a:t>
            </a:r>
            <a:br>
              <a:rPr cap="all" sz="2240">
                <a:solidFill>
                  <a:srgbClr val="FFFFFF"/>
                </a:solidFill>
                <a:latin typeface="Arial"/>
                <a:ea typeface="Arial"/>
                <a:cs typeface="Arial"/>
                <a:sym typeface="Arial"/>
              </a:rPr>
            </a:br>
          </a:p>
        </p:txBody>
      </p:sp>
      <p:sp>
        <p:nvSpPr>
          <p:cNvPr id="454" name="Shape 454"/>
          <p:cNvSpPr/>
          <p:nvPr>
            <p:ph type="body" idx="1"/>
          </p:nvPr>
        </p:nvSpPr>
        <p:spPr>
          <a:xfrm>
            <a:off x="457200" y="850900"/>
            <a:ext cx="8229600" cy="533400"/>
          </a:xfrm>
          <a:prstGeom prst="rect">
            <a:avLst/>
          </a:prstGeom>
        </p:spPr>
        <p:txBody>
          <a:bodyPr/>
          <a:lstStyle>
            <a:lvl1pPr marL="0" indent="0" algn="ctr">
              <a:buSzTx/>
              <a:buNone/>
              <a:defRPr cap="all">
                <a:solidFill>
                  <a:srgbClr val="F8981D"/>
                </a:solidFill>
                <a:latin typeface="Arial"/>
                <a:ea typeface="Arial"/>
                <a:cs typeface="Arial"/>
                <a:sym typeface="Arial"/>
              </a:defRPr>
            </a:lvl1pPr>
          </a:lstStyle>
          <a:p>
            <a:pPr lvl="0">
              <a:defRPr cap="none" sz="1800">
                <a:solidFill>
                  <a:srgbClr val="000000"/>
                </a:solidFill>
              </a:defRPr>
            </a:pPr>
            <a:r>
              <a:rPr cap="all" sz="2800">
                <a:solidFill>
                  <a:srgbClr val="F8981D"/>
                </a:solidFill>
              </a:rPr>
              <a:t>Broad and visible set of use cases</a:t>
            </a:r>
          </a:p>
        </p:txBody>
      </p:sp>
      <p:sp>
        <p:nvSpPr>
          <p:cNvPr id="455" name="Shape 455"/>
          <p:cNvSpPr/>
          <p:nvPr/>
        </p:nvSpPr>
        <p:spPr>
          <a:xfrm>
            <a:off x="4828032" y="2072728"/>
            <a:ext cx="2410969" cy="26425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FFFFFF"/>
                </a:solidFill>
                <a:latin typeface="Arial"/>
                <a:ea typeface="Arial"/>
                <a:cs typeface="Arial"/>
                <a:sym typeface="Arial"/>
              </a:defRPr>
            </a:lvl1pPr>
          </a:lstStyle>
          <a:p>
            <a:pPr lvl="0">
              <a:defRPr sz="1800">
                <a:solidFill>
                  <a:srgbClr val="000000"/>
                </a:solidFill>
              </a:defRPr>
            </a:pPr>
            <a:r>
              <a:rPr sz="1200">
                <a:solidFill>
                  <a:srgbClr val="FFFFFF"/>
                </a:solidFill>
              </a:rPr>
              <a:t>Gaming and Betting</a:t>
            </a:r>
          </a:p>
        </p:txBody>
      </p:sp>
      <p:sp>
        <p:nvSpPr>
          <p:cNvPr id="456" name="Shape 456"/>
          <p:cNvSpPr/>
          <p:nvPr/>
        </p:nvSpPr>
        <p:spPr>
          <a:xfrm>
            <a:off x="7315200" y="1806516"/>
            <a:ext cx="1371600" cy="4111685"/>
          </a:xfrm>
          <a:prstGeom prst="rect">
            <a:avLst/>
          </a:prstGeom>
          <a:solidFill>
            <a:srgbClr val="FFFFFF"/>
          </a:solidFill>
          <a:ln w="25400" cap="rnd">
            <a:solidFill>
              <a:srgbClr val="FE9A25"/>
            </a:solidFill>
          </a:ln>
        </p:spPr>
        <p:txBody>
          <a:bodyPr lIns="0" tIns="0" rIns="0" bIns="0" anchor="ctr"/>
          <a:lstStyle/>
          <a:p>
            <a:pPr lvl="0" algn="ctr">
              <a:defRPr>
                <a:solidFill>
                  <a:srgbClr val="FFFFFF"/>
                </a:solidFill>
                <a:latin typeface="Arial"/>
                <a:ea typeface="Arial"/>
                <a:cs typeface="Arial"/>
                <a:sym typeface="Arial"/>
              </a:defRPr>
            </a:pPr>
          </a:p>
        </p:txBody>
      </p:sp>
      <p:sp>
        <p:nvSpPr>
          <p:cNvPr id="457" name="Shape 457"/>
          <p:cNvSpPr/>
          <p:nvPr/>
        </p:nvSpPr>
        <p:spPr>
          <a:xfrm>
            <a:off x="457200" y="2072728"/>
            <a:ext cx="2410968" cy="26425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FFFFFF"/>
                </a:solidFill>
                <a:latin typeface="Arial"/>
                <a:ea typeface="Arial"/>
                <a:cs typeface="Arial"/>
                <a:sym typeface="Arial"/>
              </a:defRPr>
            </a:lvl1pPr>
          </a:lstStyle>
          <a:p>
            <a:pPr lvl="0">
              <a:defRPr sz="1800">
                <a:solidFill>
                  <a:srgbClr val="000000"/>
                </a:solidFill>
              </a:defRPr>
            </a:pPr>
            <a:r>
              <a:rPr sz="1200">
                <a:solidFill>
                  <a:srgbClr val="FFFFFF"/>
                </a:solidFill>
              </a:rPr>
              <a:t>Public Cloud</a:t>
            </a:r>
          </a:p>
        </p:txBody>
      </p:sp>
      <p:sp>
        <p:nvSpPr>
          <p:cNvPr id="458" name="Shape 458"/>
          <p:cNvSpPr/>
          <p:nvPr/>
        </p:nvSpPr>
        <p:spPr>
          <a:xfrm>
            <a:off x="2944367" y="1806516"/>
            <a:ext cx="1371601" cy="4111685"/>
          </a:xfrm>
          <a:prstGeom prst="rect">
            <a:avLst/>
          </a:prstGeom>
          <a:solidFill>
            <a:srgbClr val="FFFFFF"/>
          </a:solidFill>
          <a:ln w="25400" cap="rnd">
            <a:solidFill>
              <a:srgbClr val="FE9A25"/>
            </a:solidFill>
          </a:ln>
        </p:spPr>
        <p:txBody>
          <a:bodyPr lIns="0" tIns="0" rIns="0" bIns="0" anchor="ctr"/>
          <a:lstStyle/>
          <a:p>
            <a:pPr lvl="0" algn="ctr">
              <a:defRPr>
                <a:solidFill>
                  <a:srgbClr val="F87E13"/>
                </a:solidFill>
                <a:latin typeface="Arial"/>
                <a:ea typeface="Arial"/>
                <a:cs typeface="Arial"/>
                <a:sym typeface="Arial"/>
              </a:defRPr>
            </a:pPr>
          </a:p>
        </p:txBody>
      </p:sp>
      <p:sp>
        <p:nvSpPr>
          <p:cNvPr id="459" name="Shape 459"/>
          <p:cNvSpPr/>
          <p:nvPr/>
        </p:nvSpPr>
        <p:spPr>
          <a:xfrm>
            <a:off x="457200" y="4639960"/>
            <a:ext cx="2410968" cy="26425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FFFFFF"/>
                </a:solidFill>
                <a:latin typeface="Arial"/>
                <a:ea typeface="Arial"/>
                <a:cs typeface="Arial"/>
                <a:sym typeface="Arial"/>
              </a:defRPr>
            </a:lvl1pPr>
          </a:lstStyle>
          <a:p>
            <a:pPr lvl="0">
              <a:defRPr sz="1800">
                <a:solidFill>
                  <a:srgbClr val="000000"/>
                </a:solidFill>
              </a:defRPr>
            </a:pPr>
            <a:r>
              <a:rPr sz="1200">
                <a:solidFill>
                  <a:srgbClr val="FFFFFF"/>
                </a:solidFill>
              </a:rPr>
              <a:t>On-Line Gaming</a:t>
            </a:r>
          </a:p>
        </p:txBody>
      </p:sp>
      <p:sp>
        <p:nvSpPr>
          <p:cNvPr id="460" name="Shape 460"/>
          <p:cNvSpPr/>
          <p:nvPr/>
        </p:nvSpPr>
        <p:spPr>
          <a:xfrm>
            <a:off x="457200" y="3356344"/>
            <a:ext cx="2410968" cy="26425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FFFFFF"/>
                </a:solidFill>
                <a:latin typeface="Arial"/>
                <a:ea typeface="Arial"/>
                <a:cs typeface="Arial"/>
                <a:sym typeface="Arial"/>
              </a:defRPr>
            </a:lvl1pPr>
          </a:lstStyle>
          <a:p>
            <a:pPr lvl="0">
              <a:defRPr sz="1800">
                <a:solidFill>
                  <a:srgbClr val="000000"/>
                </a:solidFill>
              </a:defRPr>
            </a:pPr>
            <a:r>
              <a:rPr sz="1200">
                <a:solidFill>
                  <a:srgbClr val="FFFFFF"/>
                </a:solidFill>
              </a:rPr>
              <a:t>Digital Media</a:t>
            </a:r>
          </a:p>
        </p:txBody>
      </p:sp>
      <p:sp>
        <p:nvSpPr>
          <p:cNvPr id="461" name="Shape 461"/>
          <p:cNvSpPr/>
          <p:nvPr/>
        </p:nvSpPr>
        <p:spPr>
          <a:xfrm>
            <a:off x="457200" y="3784216"/>
            <a:ext cx="2410968" cy="26425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FFFFFF"/>
                </a:solidFill>
                <a:latin typeface="Arial"/>
                <a:ea typeface="Arial"/>
                <a:cs typeface="Arial"/>
                <a:sym typeface="Arial"/>
              </a:defRPr>
            </a:lvl1pPr>
          </a:lstStyle>
          <a:p>
            <a:pPr lvl="0">
              <a:defRPr sz="1800">
                <a:solidFill>
                  <a:srgbClr val="000000"/>
                </a:solidFill>
              </a:defRPr>
            </a:pPr>
            <a:r>
              <a:rPr sz="1200">
                <a:solidFill>
                  <a:srgbClr val="FFFFFF"/>
                </a:solidFill>
              </a:rPr>
              <a:t>Display Advertising</a:t>
            </a:r>
          </a:p>
        </p:txBody>
      </p:sp>
      <p:sp>
        <p:nvSpPr>
          <p:cNvPr id="462" name="Shape 462"/>
          <p:cNvSpPr/>
          <p:nvPr/>
        </p:nvSpPr>
        <p:spPr>
          <a:xfrm>
            <a:off x="457200" y="4212088"/>
            <a:ext cx="2410968" cy="26425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FFFFFF"/>
                </a:solidFill>
                <a:latin typeface="Arial"/>
                <a:ea typeface="Arial"/>
                <a:cs typeface="Arial"/>
                <a:sym typeface="Arial"/>
              </a:defRPr>
            </a:lvl1pPr>
          </a:lstStyle>
          <a:p>
            <a:pPr lvl="0">
              <a:defRPr sz="1800">
                <a:solidFill>
                  <a:srgbClr val="000000"/>
                </a:solidFill>
              </a:defRPr>
            </a:pPr>
            <a:r>
              <a:rPr sz="1200">
                <a:solidFill>
                  <a:srgbClr val="FFFFFF"/>
                </a:solidFill>
              </a:rPr>
              <a:t>Airlines</a:t>
            </a:r>
          </a:p>
        </p:txBody>
      </p:sp>
      <p:sp>
        <p:nvSpPr>
          <p:cNvPr id="463" name="Shape 463"/>
          <p:cNvSpPr/>
          <p:nvPr/>
        </p:nvSpPr>
        <p:spPr>
          <a:xfrm>
            <a:off x="457200" y="5067832"/>
            <a:ext cx="2410968" cy="26425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FFFFFF"/>
                </a:solidFill>
                <a:latin typeface="Arial"/>
                <a:ea typeface="Arial"/>
                <a:cs typeface="Arial"/>
                <a:sym typeface="Arial"/>
              </a:defRPr>
            </a:lvl1pPr>
          </a:lstStyle>
          <a:p>
            <a:pPr lvl="0">
              <a:defRPr sz="1800">
                <a:solidFill>
                  <a:srgbClr val="000000"/>
                </a:solidFill>
              </a:defRPr>
            </a:pPr>
            <a:r>
              <a:rPr sz="1200">
                <a:solidFill>
                  <a:srgbClr val="FFFFFF"/>
                </a:solidFill>
              </a:rPr>
              <a:t>Retail and e-Commerce</a:t>
            </a:r>
          </a:p>
        </p:txBody>
      </p:sp>
      <p:sp>
        <p:nvSpPr>
          <p:cNvPr id="464" name="Shape 464"/>
          <p:cNvSpPr/>
          <p:nvPr/>
        </p:nvSpPr>
        <p:spPr>
          <a:xfrm>
            <a:off x="457200" y="2500600"/>
            <a:ext cx="2410968" cy="26425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FFFFFF"/>
                </a:solidFill>
                <a:latin typeface="Arial"/>
                <a:ea typeface="Arial"/>
                <a:cs typeface="Arial"/>
                <a:sym typeface="Arial"/>
              </a:defRPr>
            </a:lvl1pPr>
          </a:lstStyle>
          <a:p>
            <a:pPr lvl="0">
              <a:defRPr sz="1800">
                <a:solidFill>
                  <a:srgbClr val="000000"/>
                </a:solidFill>
              </a:defRPr>
            </a:pPr>
            <a:r>
              <a:rPr sz="1200">
                <a:solidFill>
                  <a:srgbClr val="FFFFFF"/>
                </a:solidFill>
              </a:rPr>
              <a:t>Private Cloud</a:t>
            </a:r>
          </a:p>
        </p:txBody>
      </p:sp>
      <p:sp>
        <p:nvSpPr>
          <p:cNvPr id="465" name="Shape 465"/>
          <p:cNvSpPr/>
          <p:nvPr/>
        </p:nvSpPr>
        <p:spPr>
          <a:xfrm>
            <a:off x="457200" y="2928472"/>
            <a:ext cx="2410968" cy="26425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FFFFFF"/>
                </a:solidFill>
                <a:latin typeface="Arial"/>
                <a:ea typeface="Arial"/>
                <a:cs typeface="Arial"/>
                <a:sym typeface="Arial"/>
              </a:defRPr>
            </a:lvl1pPr>
          </a:lstStyle>
          <a:p>
            <a:pPr lvl="0">
              <a:defRPr sz="1800">
                <a:solidFill>
                  <a:srgbClr val="000000"/>
                </a:solidFill>
              </a:defRPr>
            </a:pPr>
            <a:r>
              <a:rPr sz="1200">
                <a:solidFill>
                  <a:srgbClr val="FFFFFF"/>
                </a:solidFill>
              </a:rPr>
              <a:t>SaaS / Data Services</a:t>
            </a:r>
          </a:p>
        </p:txBody>
      </p:sp>
      <p:sp>
        <p:nvSpPr>
          <p:cNvPr id="466" name="Shape 466"/>
          <p:cNvSpPr/>
          <p:nvPr/>
        </p:nvSpPr>
        <p:spPr>
          <a:xfrm>
            <a:off x="4828032" y="5067832"/>
            <a:ext cx="2410969" cy="26425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FFFFFF"/>
                </a:solidFill>
                <a:latin typeface="Arial"/>
                <a:ea typeface="Arial"/>
                <a:cs typeface="Arial"/>
                <a:sym typeface="Arial"/>
              </a:defRPr>
            </a:lvl1pPr>
          </a:lstStyle>
          <a:p>
            <a:pPr lvl="0">
              <a:defRPr sz="1800">
                <a:solidFill>
                  <a:srgbClr val="000000"/>
                </a:solidFill>
              </a:defRPr>
            </a:pPr>
            <a:r>
              <a:rPr sz="1200">
                <a:solidFill>
                  <a:srgbClr val="FFFFFF"/>
                </a:solidFill>
              </a:rPr>
              <a:t>PaaS Implementation</a:t>
            </a:r>
          </a:p>
        </p:txBody>
      </p:sp>
      <p:sp>
        <p:nvSpPr>
          <p:cNvPr id="467" name="Shape 467"/>
          <p:cNvSpPr/>
          <p:nvPr/>
        </p:nvSpPr>
        <p:spPr>
          <a:xfrm>
            <a:off x="4828032" y="4639960"/>
            <a:ext cx="2410969" cy="26425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FFFFFF"/>
                </a:solidFill>
                <a:latin typeface="Arial"/>
                <a:ea typeface="Arial"/>
                <a:cs typeface="Arial"/>
                <a:sym typeface="Arial"/>
              </a:defRPr>
            </a:lvl1pPr>
          </a:lstStyle>
          <a:p>
            <a:pPr lvl="0">
              <a:defRPr sz="1800">
                <a:solidFill>
                  <a:srgbClr val="000000"/>
                </a:solidFill>
              </a:defRPr>
            </a:pPr>
            <a:r>
              <a:rPr sz="1200">
                <a:solidFill>
                  <a:srgbClr val="FFFFFF"/>
                </a:solidFill>
              </a:rPr>
              <a:t>Weather </a:t>
            </a:r>
          </a:p>
        </p:txBody>
      </p:sp>
      <p:sp>
        <p:nvSpPr>
          <p:cNvPr id="468" name="Shape 468"/>
          <p:cNvSpPr/>
          <p:nvPr/>
        </p:nvSpPr>
        <p:spPr>
          <a:xfrm>
            <a:off x="4828032" y="4212088"/>
            <a:ext cx="2410969" cy="26425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FFFFFF"/>
                </a:solidFill>
                <a:latin typeface="Arial"/>
                <a:ea typeface="Arial"/>
                <a:cs typeface="Arial"/>
                <a:sym typeface="Arial"/>
              </a:defRPr>
            </a:lvl1pPr>
          </a:lstStyle>
          <a:p>
            <a:pPr lvl="0">
              <a:defRPr sz="1800">
                <a:solidFill>
                  <a:srgbClr val="000000"/>
                </a:solidFill>
              </a:defRPr>
            </a:pPr>
            <a:r>
              <a:rPr sz="1200">
                <a:solidFill>
                  <a:srgbClr val="FFFFFF"/>
                </a:solidFill>
              </a:rPr>
              <a:t>Health Care</a:t>
            </a:r>
          </a:p>
        </p:txBody>
      </p:sp>
      <p:sp>
        <p:nvSpPr>
          <p:cNvPr id="469" name="Shape 469"/>
          <p:cNvSpPr/>
          <p:nvPr/>
        </p:nvSpPr>
        <p:spPr>
          <a:xfrm>
            <a:off x="4828032" y="3784216"/>
            <a:ext cx="2410969" cy="26425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FFFFFF"/>
                </a:solidFill>
                <a:latin typeface="Arial"/>
                <a:ea typeface="Arial"/>
                <a:cs typeface="Arial"/>
                <a:sym typeface="Arial"/>
              </a:defRPr>
            </a:lvl1pPr>
          </a:lstStyle>
          <a:p>
            <a:pPr lvl="0">
              <a:defRPr sz="1800">
                <a:solidFill>
                  <a:srgbClr val="000000"/>
                </a:solidFill>
              </a:defRPr>
            </a:pPr>
            <a:r>
              <a:rPr sz="1200">
                <a:solidFill>
                  <a:srgbClr val="FFFFFF"/>
                </a:solidFill>
              </a:rPr>
              <a:t>Consumer Goods</a:t>
            </a:r>
          </a:p>
        </p:txBody>
      </p:sp>
      <p:sp>
        <p:nvSpPr>
          <p:cNvPr id="470" name="Shape 470"/>
          <p:cNvSpPr/>
          <p:nvPr/>
        </p:nvSpPr>
        <p:spPr>
          <a:xfrm>
            <a:off x="4828032" y="3356344"/>
            <a:ext cx="2410969" cy="26425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FFFFFF"/>
                </a:solidFill>
                <a:latin typeface="Arial"/>
                <a:ea typeface="Arial"/>
                <a:cs typeface="Arial"/>
                <a:sym typeface="Arial"/>
              </a:defRPr>
            </a:lvl1pPr>
          </a:lstStyle>
          <a:p>
            <a:pPr lvl="0">
              <a:defRPr sz="1800">
                <a:solidFill>
                  <a:srgbClr val="000000"/>
                </a:solidFill>
              </a:defRPr>
            </a:pPr>
            <a:r>
              <a:rPr sz="1200">
                <a:solidFill>
                  <a:srgbClr val="FFFFFF"/>
                </a:solidFill>
              </a:rPr>
              <a:t>Social Network</a:t>
            </a:r>
          </a:p>
        </p:txBody>
      </p:sp>
      <p:sp>
        <p:nvSpPr>
          <p:cNvPr id="471" name="Shape 471"/>
          <p:cNvSpPr/>
          <p:nvPr/>
        </p:nvSpPr>
        <p:spPr>
          <a:xfrm>
            <a:off x="4828032" y="2928472"/>
            <a:ext cx="2410969" cy="26425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FFFFFF"/>
                </a:solidFill>
                <a:latin typeface="Arial"/>
                <a:ea typeface="Arial"/>
                <a:cs typeface="Arial"/>
                <a:sym typeface="Arial"/>
              </a:defRPr>
            </a:lvl1pPr>
          </a:lstStyle>
          <a:p>
            <a:pPr lvl="0">
              <a:defRPr sz="1800">
                <a:solidFill>
                  <a:srgbClr val="000000"/>
                </a:solidFill>
              </a:defRPr>
            </a:pPr>
            <a:r>
              <a:rPr sz="1200">
                <a:solidFill>
                  <a:srgbClr val="FFFFFF"/>
                </a:solidFill>
              </a:rPr>
              <a:t>Mobile Payments</a:t>
            </a:r>
          </a:p>
        </p:txBody>
      </p:sp>
      <p:sp>
        <p:nvSpPr>
          <p:cNvPr id="472" name="Shape 472"/>
          <p:cNvSpPr/>
          <p:nvPr/>
        </p:nvSpPr>
        <p:spPr>
          <a:xfrm>
            <a:off x="4828032" y="2500600"/>
            <a:ext cx="2410969" cy="26425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FFFFFF"/>
                </a:solidFill>
                <a:latin typeface="Arial"/>
                <a:ea typeface="Arial"/>
                <a:cs typeface="Arial"/>
                <a:sym typeface="Arial"/>
              </a:defRPr>
            </a:lvl1pPr>
          </a:lstStyle>
          <a:p>
            <a:pPr lvl="0">
              <a:defRPr sz="1800">
                <a:solidFill>
                  <a:srgbClr val="000000"/>
                </a:solidFill>
              </a:defRPr>
            </a:pPr>
            <a:r>
              <a:rPr sz="1200">
                <a:solidFill>
                  <a:srgbClr val="FFFFFF"/>
                </a:solidFill>
              </a:rPr>
              <a:t>Telecommunications</a:t>
            </a:r>
          </a:p>
        </p:txBody>
      </p:sp>
      <p:pic>
        <p:nvPicPr>
          <p:cNvPr id="473" name="image94.png"/>
          <p:cNvPicPr/>
          <p:nvPr/>
        </p:nvPicPr>
        <p:blipFill>
          <a:blip r:embed="rId3">
            <a:extLst/>
          </a:blip>
          <a:stretch>
            <a:fillRect/>
          </a:stretch>
        </p:blipFill>
        <p:spPr>
          <a:xfrm>
            <a:off x="3188829" y="3388390"/>
            <a:ext cx="882679" cy="276794"/>
          </a:xfrm>
          <a:prstGeom prst="rect">
            <a:avLst/>
          </a:prstGeom>
          <a:ln w="12700">
            <a:miter lim="400000"/>
          </a:ln>
        </p:spPr>
      </p:pic>
      <p:pic>
        <p:nvPicPr>
          <p:cNvPr id="474" name="image95.png"/>
          <p:cNvPicPr/>
          <p:nvPr/>
        </p:nvPicPr>
        <p:blipFill>
          <a:blip r:embed="rId4">
            <a:extLst/>
          </a:blip>
          <a:srcRect l="0" t="20649" r="0" b="24073"/>
          <a:stretch>
            <a:fillRect/>
          </a:stretch>
        </p:blipFill>
        <p:spPr>
          <a:xfrm>
            <a:off x="3230963" y="2459261"/>
            <a:ext cx="798411" cy="311338"/>
          </a:xfrm>
          <a:prstGeom prst="rect">
            <a:avLst/>
          </a:prstGeom>
          <a:ln w="12700">
            <a:miter lim="400000"/>
          </a:ln>
        </p:spPr>
      </p:pic>
      <p:pic>
        <p:nvPicPr>
          <p:cNvPr id="475" name="image96.png"/>
          <p:cNvPicPr/>
          <p:nvPr/>
        </p:nvPicPr>
        <p:blipFill>
          <a:blip r:embed="rId5">
            <a:extLst/>
          </a:blip>
          <a:stretch>
            <a:fillRect/>
          </a:stretch>
        </p:blipFill>
        <p:spPr>
          <a:xfrm>
            <a:off x="3289486" y="2888843"/>
            <a:ext cx="681366" cy="363044"/>
          </a:xfrm>
          <a:prstGeom prst="rect">
            <a:avLst/>
          </a:prstGeom>
          <a:ln w="12700">
            <a:miter lim="400000"/>
          </a:ln>
        </p:spPr>
      </p:pic>
      <p:pic>
        <p:nvPicPr>
          <p:cNvPr id="476" name="image97.png"/>
          <p:cNvPicPr/>
          <p:nvPr/>
        </p:nvPicPr>
        <p:blipFill>
          <a:blip r:embed="rId6">
            <a:extLst/>
          </a:blip>
          <a:stretch>
            <a:fillRect/>
          </a:stretch>
        </p:blipFill>
        <p:spPr>
          <a:xfrm>
            <a:off x="3236772" y="3771770"/>
            <a:ext cx="786792" cy="328206"/>
          </a:xfrm>
          <a:prstGeom prst="rect">
            <a:avLst/>
          </a:prstGeom>
          <a:ln w="12700">
            <a:miter lim="400000"/>
          </a:ln>
        </p:spPr>
      </p:pic>
      <p:pic>
        <p:nvPicPr>
          <p:cNvPr id="477" name="image98.png"/>
          <p:cNvPicPr/>
          <p:nvPr/>
        </p:nvPicPr>
        <p:blipFill>
          <a:blip r:embed="rId7">
            <a:extLst/>
          </a:blip>
          <a:stretch>
            <a:fillRect/>
          </a:stretch>
        </p:blipFill>
        <p:spPr>
          <a:xfrm>
            <a:off x="3433514" y="4585953"/>
            <a:ext cx="393307" cy="393307"/>
          </a:xfrm>
          <a:prstGeom prst="rect">
            <a:avLst/>
          </a:prstGeom>
          <a:ln w="12700">
            <a:miter lim="400000"/>
          </a:ln>
        </p:spPr>
      </p:pic>
      <p:pic>
        <p:nvPicPr>
          <p:cNvPr id="478" name="image99.png"/>
          <p:cNvPicPr/>
          <p:nvPr/>
        </p:nvPicPr>
        <p:blipFill>
          <a:blip r:embed="rId8">
            <a:extLst/>
          </a:blip>
          <a:stretch>
            <a:fillRect/>
          </a:stretch>
        </p:blipFill>
        <p:spPr>
          <a:xfrm>
            <a:off x="3366444" y="5060460"/>
            <a:ext cx="527449" cy="310198"/>
          </a:xfrm>
          <a:prstGeom prst="rect">
            <a:avLst/>
          </a:prstGeom>
          <a:ln w="12700">
            <a:miter lim="400000"/>
          </a:ln>
        </p:spPr>
      </p:pic>
      <p:pic>
        <p:nvPicPr>
          <p:cNvPr id="479" name="image100.png"/>
          <p:cNvPicPr/>
          <p:nvPr/>
        </p:nvPicPr>
        <p:blipFill>
          <a:blip r:embed="rId9">
            <a:extLst/>
          </a:blip>
          <a:stretch>
            <a:fillRect/>
          </a:stretch>
        </p:blipFill>
        <p:spPr>
          <a:xfrm>
            <a:off x="7514763" y="2977489"/>
            <a:ext cx="972473" cy="210407"/>
          </a:xfrm>
          <a:prstGeom prst="rect">
            <a:avLst/>
          </a:prstGeom>
          <a:ln w="12700">
            <a:miter lim="400000"/>
          </a:ln>
        </p:spPr>
      </p:pic>
      <p:sp>
        <p:nvSpPr>
          <p:cNvPr id="480" name="Shape 480"/>
          <p:cNvSpPr/>
          <p:nvPr/>
        </p:nvSpPr>
        <p:spPr>
          <a:xfrm>
            <a:off x="457200" y="2418792"/>
            <a:ext cx="2410969" cy="1"/>
          </a:xfrm>
          <a:prstGeom prst="line">
            <a:avLst/>
          </a:prstGeom>
          <a:ln>
            <a:solidFill>
              <a:srgbClr val="5C5C5C"/>
            </a:solidFill>
          </a:ln>
        </p:spPr>
        <p:txBody>
          <a:bodyPr lIns="0" tIns="0" rIns="0" bIns="0"/>
          <a:lstStyle/>
          <a:p>
            <a:pPr lvl="0">
              <a:defRPr sz="1200">
                <a:solidFill>
                  <a:srgbClr val="000000"/>
                </a:solidFill>
                <a:latin typeface="+mn-lt"/>
                <a:ea typeface="+mn-ea"/>
                <a:cs typeface="+mn-cs"/>
                <a:sym typeface="Helvetica"/>
              </a:defRPr>
            </a:pPr>
          </a:p>
        </p:txBody>
      </p:sp>
      <p:sp>
        <p:nvSpPr>
          <p:cNvPr id="481" name="Shape 481"/>
          <p:cNvSpPr/>
          <p:nvPr/>
        </p:nvSpPr>
        <p:spPr>
          <a:xfrm>
            <a:off x="457200" y="2846664"/>
            <a:ext cx="2410969" cy="1"/>
          </a:xfrm>
          <a:prstGeom prst="line">
            <a:avLst/>
          </a:prstGeom>
          <a:ln>
            <a:solidFill>
              <a:srgbClr val="5C5C5C"/>
            </a:solidFill>
          </a:ln>
        </p:spPr>
        <p:txBody>
          <a:bodyPr lIns="0" tIns="0" rIns="0" bIns="0"/>
          <a:lstStyle/>
          <a:p>
            <a:pPr lvl="0">
              <a:defRPr sz="1200">
                <a:solidFill>
                  <a:srgbClr val="000000"/>
                </a:solidFill>
                <a:latin typeface="+mn-lt"/>
                <a:ea typeface="+mn-ea"/>
                <a:cs typeface="+mn-cs"/>
                <a:sym typeface="Helvetica"/>
              </a:defRPr>
            </a:pPr>
          </a:p>
        </p:txBody>
      </p:sp>
      <p:sp>
        <p:nvSpPr>
          <p:cNvPr id="482" name="Shape 482"/>
          <p:cNvSpPr/>
          <p:nvPr/>
        </p:nvSpPr>
        <p:spPr>
          <a:xfrm>
            <a:off x="457200" y="3274536"/>
            <a:ext cx="2410969" cy="1"/>
          </a:xfrm>
          <a:prstGeom prst="line">
            <a:avLst/>
          </a:prstGeom>
          <a:ln>
            <a:solidFill>
              <a:srgbClr val="5C5C5C"/>
            </a:solidFill>
          </a:ln>
        </p:spPr>
        <p:txBody>
          <a:bodyPr lIns="0" tIns="0" rIns="0" bIns="0"/>
          <a:lstStyle/>
          <a:p>
            <a:pPr lvl="0">
              <a:defRPr sz="1200">
                <a:solidFill>
                  <a:srgbClr val="000000"/>
                </a:solidFill>
                <a:latin typeface="+mn-lt"/>
                <a:ea typeface="+mn-ea"/>
                <a:cs typeface="+mn-cs"/>
                <a:sym typeface="Helvetica"/>
              </a:defRPr>
            </a:pPr>
          </a:p>
        </p:txBody>
      </p:sp>
      <p:sp>
        <p:nvSpPr>
          <p:cNvPr id="483" name="Shape 483"/>
          <p:cNvSpPr/>
          <p:nvPr/>
        </p:nvSpPr>
        <p:spPr>
          <a:xfrm>
            <a:off x="457200" y="3702408"/>
            <a:ext cx="2410969" cy="1"/>
          </a:xfrm>
          <a:prstGeom prst="line">
            <a:avLst/>
          </a:prstGeom>
          <a:ln>
            <a:solidFill>
              <a:srgbClr val="5C5C5C"/>
            </a:solidFill>
          </a:ln>
        </p:spPr>
        <p:txBody>
          <a:bodyPr lIns="0" tIns="0" rIns="0" bIns="0"/>
          <a:lstStyle/>
          <a:p>
            <a:pPr lvl="0">
              <a:defRPr sz="1200">
                <a:solidFill>
                  <a:srgbClr val="000000"/>
                </a:solidFill>
                <a:latin typeface="+mn-lt"/>
                <a:ea typeface="+mn-ea"/>
                <a:cs typeface="+mn-cs"/>
                <a:sym typeface="Helvetica"/>
              </a:defRPr>
            </a:pPr>
          </a:p>
        </p:txBody>
      </p:sp>
      <p:sp>
        <p:nvSpPr>
          <p:cNvPr id="484" name="Shape 484"/>
          <p:cNvSpPr/>
          <p:nvPr/>
        </p:nvSpPr>
        <p:spPr>
          <a:xfrm>
            <a:off x="457200" y="4130280"/>
            <a:ext cx="2410969" cy="1"/>
          </a:xfrm>
          <a:prstGeom prst="line">
            <a:avLst/>
          </a:prstGeom>
          <a:ln>
            <a:solidFill>
              <a:srgbClr val="5C5C5C"/>
            </a:solidFill>
          </a:ln>
        </p:spPr>
        <p:txBody>
          <a:bodyPr lIns="0" tIns="0" rIns="0" bIns="0"/>
          <a:lstStyle/>
          <a:p>
            <a:pPr lvl="0">
              <a:defRPr sz="1200">
                <a:solidFill>
                  <a:srgbClr val="000000"/>
                </a:solidFill>
                <a:latin typeface="+mn-lt"/>
                <a:ea typeface="+mn-ea"/>
                <a:cs typeface="+mn-cs"/>
                <a:sym typeface="Helvetica"/>
              </a:defRPr>
            </a:pPr>
          </a:p>
        </p:txBody>
      </p:sp>
      <p:sp>
        <p:nvSpPr>
          <p:cNvPr id="485" name="Shape 485"/>
          <p:cNvSpPr/>
          <p:nvPr/>
        </p:nvSpPr>
        <p:spPr>
          <a:xfrm>
            <a:off x="457200" y="4558152"/>
            <a:ext cx="2410969" cy="1"/>
          </a:xfrm>
          <a:prstGeom prst="line">
            <a:avLst/>
          </a:prstGeom>
          <a:ln>
            <a:solidFill>
              <a:srgbClr val="5C5C5C"/>
            </a:solidFill>
          </a:ln>
        </p:spPr>
        <p:txBody>
          <a:bodyPr lIns="0" tIns="0" rIns="0" bIns="0"/>
          <a:lstStyle/>
          <a:p>
            <a:pPr lvl="0">
              <a:defRPr sz="1200">
                <a:solidFill>
                  <a:srgbClr val="000000"/>
                </a:solidFill>
                <a:latin typeface="+mn-lt"/>
                <a:ea typeface="+mn-ea"/>
                <a:cs typeface="+mn-cs"/>
                <a:sym typeface="Helvetica"/>
              </a:defRPr>
            </a:pPr>
          </a:p>
        </p:txBody>
      </p:sp>
      <p:sp>
        <p:nvSpPr>
          <p:cNvPr id="486" name="Shape 486"/>
          <p:cNvSpPr/>
          <p:nvPr/>
        </p:nvSpPr>
        <p:spPr>
          <a:xfrm>
            <a:off x="457200" y="4986023"/>
            <a:ext cx="2410969" cy="1"/>
          </a:xfrm>
          <a:prstGeom prst="line">
            <a:avLst/>
          </a:prstGeom>
          <a:ln>
            <a:solidFill>
              <a:srgbClr val="5C5C5C"/>
            </a:solidFill>
          </a:ln>
        </p:spPr>
        <p:txBody>
          <a:bodyPr lIns="0" tIns="0" rIns="0" bIns="0"/>
          <a:lstStyle/>
          <a:p>
            <a:pPr lvl="0">
              <a:defRPr sz="1200">
                <a:solidFill>
                  <a:srgbClr val="000000"/>
                </a:solidFill>
                <a:latin typeface="+mn-lt"/>
                <a:ea typeface="+mn-ea"/>
                <a:cs typeface="+mn-cs"/>
                <a:sym typeface="Helvetica"/>
              </a:defRPr>
            </a:pPr>
          </a:p>
        </p:txBody>
      </p:sp>
      <p:sp>
        <p:nvSpPr>
          <p:cNvPr id="487" name="Shape 487"/>
          <p:cNvSpPr/>
          <p:nvPr/>
        </p:nvSpPr>
        <p:spPr>
          <a:xfrm>
            <a:off x="4828032" y="2418792"/>
            <a:ext cx="2410969" cy="1"/>
          </a:xfrm>
          <a:prstGeom prst="line">
            <a:avLst/>
          </a:prstGeom>
          <a:ln>
            <a:solidFill>
              <a:srgbClr val="5C5C5C"/>
            </a:solidFill>
          </a:ln>
        </p:spPr>
        <p:txBody>
          <a:bodyPr lIns="0" tIns="0" rIns="0" bIns="0"/>
          <a:lstStyle/>
          <a:p>
            <a:pPr lvl="0">
              <a:defRPr sz="1200">
                <a:solidFill>
                  <a:srgbClr val="000000"/>
                </a:solidFill>
                <a:latin typeface="+mn-lt"/>
                <a:ea typeface="+mn-ea"/>
                <a:cs typeface="+mn-cs"/>
                <a:sym typeface="Helvetica"/>
              </a:defRPr>
            </a:pPr>
          </a:p>
        </p:txBody>
      </p:sp>
      <p:sp>
        <p:nvSpPr>
          <p:cNvPr id="488" name="Shape 488"/>
          <p:cNvSpPr/>
          <p:nvPr/>
        </p:nvSpPr>
        <p:spPr>
          <a:xfrm>
            <a:off x="4828032" y="2846664"/>
            <a:ext cx="2410969" cy="1"/>
          </a:xfrm>
          <a:prstGeom prst="line">
            <a:avLst/>
          </a:prstGeom>
          <a:ln>
            <a:solidFill>
              <a:srgbClr val="5C5C5C"/>
            </a:solidFill>
          </a:ln>
        </p:spPr>
        <p:txBody>
          <a:bodyPr lIns="0" tIns="0" rIns="0" bIns="0"/>
          <a:lstStyle/>
          <a:p>
            <a:pPr lvl="0">
              <a:defRPr sz="1200">
                <a:solidFill>
                  <a:srgbClr val="000000"/>
                </a:solidFill>
                <a:latin typeface="+mn-lt"/>
                <a:ea typeface="+mn-ea"/>
                <a:cs typeface="+mn-cs"/>
                <a:sym typeface="Helvetica"/>
              </a:defRPr>
            </a:pPr>
          </a:p>
        </p:txBody>
      </p:sp>
      <p:sp>
        <p:nvSpPr>
          <p:cNvPr id="489" name="Shape 489"/>
          <p:cNvSpPr/>
          <p:nvPr/>
        </p:nvSpPr>
        <p:spPr>
          <a:xfrm>
            <a:off x="4828032" y="3274536"/>
            <a:ext cx="2410969" cy="1"/>
          </a:xfrm>
          <a:prstGeom prst="line">
            <a:avLst/>
          </a:prstGeom>
          <a:ln>
            <a:solidFill>
              <a:srgbClr val="5C5C5C"/>
            </a:solidFill>
          </a:ln>
        </p:spPr>
        <p:txBody>
          <a:bodyPr lIns="0" tIns="0" rIns="0" bIns="0"/>
          <a:lstStyle/>
          <a:p>
            <a:pPr lvl="0">
              <a:defRPr sz="1200">
                <a:solidFill>
                  <a:srgbClr val="000000"/>
                </a:solidFill>
                <a:latin typeface="+mn-lt"/>
                <a:ea typeface="+mn-ea"/>
                <a:cs typeface="+mn-cs"/>
                <a:sym typeface="Helvetica"/>
              </a:defRPr>
            </a:pPr>
          </a:p>
        </p:txBody>
      </p:sp>
      <p:sp>
        <p:nvSpPr>
          <p:cNvPr id="490" name="Shape 490"/>
          <p:cNvSpPr/>
          <p:nvPr/>
        </p:nvSpPr>
        <p:spPr>
          <a:xfrm>
            <a:off x="4828032" y="3702408"/>
            <a:ext cx="2410969" cy="1"/>
          </a:xfrm>
          <a:prstGeom prst="line">
            <a:avLst/>
          </a:prstGeom>
          <a:ln>
            <a:solidFill>
              <a:srgbClr val="5C5C5C"/>
            </a:solidFill>
          </a:ln>
        </p:spPr>
        <p:txBody>
          <a:bodyPr lIns="0" tIns="0" rIns="0" bIns="0"/>
          <a:lstStyle/>
          <a:p>
            <a:pPr lvl="0">
              <a:defRPr sz="1200">
                <a:solidFill>
                  <a:srgbClr val="000000"/>
                </a:solidFill>
                <a:latin typeface="+mn-lt"/>
                <a:ea typeface="+mn-ea"/>
                <a:cs typeface="+mn-cs"/>
                <a:sym typeface="Helvetica"/>
              </a:defRPr>
            </a:pPr>
          </a:p>
        </p:txBody>
      </p:sp>
      <p:sp>
        <p:nvSpPr>
          <p:cNvPr id="491" name="Shape 491"/>
          <p:cNvSpPr/>
          <p:nvPr/>
        </p:nvSpPr>
        <p:spPr>
          <a:xfrm>
            <a:off x="4828032" y="4130280"/>
            <a:ext cx="2410969" cy="1"/>
          </a:xfrm>
          <a:prstGeom prst="line">
            <a:avLst/>
          </a:prstGeom>
          <a:ln>
            <a:solidFill>
              <a:srgbClr val="5C5C5C"/>
            </a:solidFill>
          </a:ln>
        </p:spPr>
        <p:txBody>
          <a:bodyPr lIns="0" tIns="0" rIns="0" bIns="0"/>
          <a:lstStyle/>
          <a:p>
            <a:pPr lvl="0">
              <a:defRPr sz="1200">
                <a:solidFill>
                  <a:srgbClr val="000000"/>
                </a:solidFill>
                <a:latin typeface="+mn-lt"/>
                <a:ea typeface="+mn-ea"/>
                <a:cs typeface="+mn-cs"/>
                <a:sym typeface="Helvetica"/>
              </a:defRPr>
            </a:pPr>
          </a:p>
        </p:txBody>
      </p:sp>
      <p:sp>
        <p:nvSpPr>
          <p:cNvPr id="492" name="Shape 492"/>
          <p:cNvSpPr/>
          <p:nvPr/>
        </p:nvSpPr>
        <p:spPr>
          <a:xfrm>
            <a:off x="4828032" y="4558152"/>
            <a:ext cx="2410969" cy="1"/>
          </a:xfrm>
          <a:prstGeom prst="line">
            <a:avLst/>
          </a:prstGeom>
          <a:ln>
            <a:solidFill>
              <a:srgbClr val="5C5C5C"/>
            </a:solidFill>
          </a:ln>
        </p:spPr>
        <p:txBody>
          <a:bodyPr lIns="0" tIns="0" rIns="0" bIns="0"/>
          <a:lstStyle/>
          <a:p>
            <a:pPr lvl="0">
              <a:defRPr sz="1200">
                <a:solidFill>
                  <a:srgbClr val="000000"/>
                </a:solidFill>
                <a:latin typeface="+mn-lt"/>
                <a:ea typeface="+mn-ea"/>
                <a:cs typeface="+mn-cs"/>
                <a:sym typeface="Helvetica"/>
              </a:defRPr>
            </a:pPr>
          </a:p>
        </p:txBody>
      </p:sp>
      <p:sp>
        <p:nvSpPr>
          <p:cNvPr id="493" name="Shape 493"/>
          <p:cNvSpPr/>
          <p:nvPr/>
        </p:nvSpPr>
        <p:spPr>
          <a:xfrm>
            <a:off x="4828032" y="4986023"/>
            <a:ext cx="2410969" cy="1"/>
          </a:xfrm>
          <a:prstGeom prst="line">
            <a:avLst/>
          </a:prstGeom>
          <a:ln>
            <a:solidFill>
              <a:srgbClr val="5C5C5C"/>
            </a:solidFill>
          </a:ln>
        </p:spPr>
        <p:txBody>
          <a:bodyPr lIns="0" tIns="0" rIns="0" bIns="0"/>
          <a:lstStyle/>
          <a:p>
            <a:pPr lvl="0">
              <a:defRPr sz="1200">
                <a:solidFill>
                  <a:srgbClr val="000000"/>
                </a:solidFill>
                <a:latin typeface="+mn-lt"/>
                <a:ea typeface="+mn-ea"/>
                <a:cs typeface="+mn-cs"/>
                <a:sym typeface="Helvetica"/>
              </a:defRPr>
            </a:pPr>
          </a:p>
        </p:txBody>
      </p:sp>
      <p:pic>
        <p:nvPicPr>
          <p:cNvPr id="494" name="image101.png" descr="http://www.michaelfoucher.com/uploads/1/1/3/4/11345670/5180130_orig.png"/>
          <p:cNvPicPr/>
          <p:nvPr/>
        </p:nvPicPr>
        <p:blipFill>
          <a:blip r:embed="rId10">
            <a:extLst/>
          </a:blip>
          <a:stretch>
            <a:fillRect/>
          </a:stretch>
        </p:blipFill>
        <p:spPr>
          <a:xfrm>
            <a:off x="3235707" y="2114381"/>
            <a:ext cx="788921" cy="254041"/>
          </a:xfrm>
          <a:prstGeom prst="rect">
            <a:avLst/>
          </a:prstGeom>
          <a:ln w="12700">
            <a:miter lim="400000"/>
          </a:ln>
        </p:spPr>
      </p:pic>
      <p:pic>
        <p:nvPicPr>
          <p:cNvPr id="495" name="image102.png" descr="http://cowanglobal.files.wordpress.com/2010/11/nhs-logo.png"/>
          <p:cNvPicPr/>
          <p:nvPr/>
        </p:nvPicPr>
        <p:blipFill>
          <a:blip r:embed="rId11">
            <a:extLst/>
          </a:blip>
          <a:stretch>
            <a:fillRect/>
          </a:stretch>
        </p:blipFill>
        <p:spPr>
          <a:xfrm>
            <a:off x="7649353" y="4236013"/>
            <a:ext cx="703296" cy="283956"/>
          </a:xfrm>
          <a:prstGeom prst="rect">
            <a:avLst/>
          </a:prstGeom>
          <a:ln w="12700">
            <a:miter lim="400000"/>
          </a:ln>
        </p:spPr>
      </p:pic>
      <p:pic>
        <p:nvPicPr>
          <p:cNvPr id="496" name="image103.png"/>
          <p:cNvPicPr/>
          <p:nvPr/>
        </p:nvPicPr>
        <p:blipFill>
          <a:blip r:embed="rId12">
            <a:extLst/>
          </a:blip>
          <a:stretch>
            <a:fillRect/>
          </a:stretch>
        </p:blipFill>
        <p:spPr>
          <a:xfrm>
            <a:off x="7747262" y="3673669"/>
            <a:ext cx="507476" cy="507476"/>
          </a:xfrm>
          <a:prstGeom prst="rect">
            <a:avLst/>
          </a:prstGeom>
          <a:ln w="12700">
            <a:miter lim="400000"/>
          </a:ln>
        </p:spPr>
      </p:pic>
      <p:pic>
        <p:nvPicPr>
          <p:cNvPr id="497" name="image38.png"/>
          <p:cNvPicPr/>
          <p:nvPr/>
        </p:nvPicPr>
        <p:blipFill>
          <a:blip r:embed="rId13">
            <a:extLst/>
          </a:blip>
          <a:stretch>
            <a:fillRect/>
          </a:stretch>
        </p:blipFill>
        <p:spPr>
          <a:xfrm>
            <a:off x="7520285" y="2103690"/>
            <a:ext cx="961431" cy="275423"/>
          </a:xfrm>
          <a:prstGeom prst="rect">
            <a:avLst/>
          </a:prstGeom>
          <a:ln w="12700">
            <a:miter lim="400000"/>
          </a:ln>
        </p:spPr>
      </p:pic>
      <p:pic>
        <p:nvPicPr>
          <p:cNvPr id="498" name="image76.png"/>
          <p:cNvPicPr/>
          <p:nvPr/>
        </p:nvPicPr>
        <p:blipFill>
          <a:blip r:embed="rId14">
            <a:extLst/>
          </a:blip>
          <a:stretch>
            <a:fillRect/>
          </a:stretch>
        </p:blipFill>
        <p:spPr>
          <a:xfrm>
            <a:off x="7453820" y="5060460"/>
            <a:ext cx="1094362" cy="337031"/>
          </a:xfrm>
          <a:prstGeom prst="rect">
            <a:avLst/>
          </a:prstGeom>
          <a:ln w="12700">
            <a:miter lim="400000"/>
          </a:ln>
        </p:spPr>
      </p:pic>
      <p:pic>
        <p:nvPicPr>
          <p:cNvPr id="499" name="image57.png"/>
          <p:cNvPicPr/>
          <p:nvPr/>
        </p:nvPicPr>
        <p:blipFill>
          <a:blip r:embed="rId15">
            <a:extLst/>
          </a:blip>
          <a:stretch>
            <a:fillRect/>
          </a:stretch>
        </p:blipFill>
        <p:spPr>
          <a:xfrm>
            <a:off x="7373543" y="2424760"/>
            <a:ext cx="1254913" cy="429227"/>
          </a:xfrm>
          <a:prstGeom prst="rect">
            <a:avLst/>
          </a:prstGeom>
          <a:ln w="12700">
            <a:miter lim="400000"/>
          </a:ln>
        </p:spPr>
      </p:pic>
      <p:pic>
        <p:nvPicPr>
          <p:cNvPr id="500" name="image49.png"/>
          <p:cNvPicPr/>
          <p:nvPr/>
        </p:nvPicPr>
        <p:blipFill>
          <a:blip r:embed="rId16">
            <a:extLst/>
          </a:blip>
          <a:stretch>
            <a:fillRect/>
          </a:stretch>
        </p:blipFill>
        <p:spPr>
          <a:xfrm>
            <a:off x="3096926" y="4193071"/>
            <a:ext cx="1066486" cy="326898"/>
          </a:xfrm>
          <a:prstGeom prst="rect">
            <a:avLst/>
          </a:prstGeom>
          <a:ln w="12700">
            <a:miter lim="400000"/>
          </a:ln>
        </p:spPr>
      </p:pic>
      <p:pic>
        <p:nvPicPr>
          <p:cNvPr id="501" name="image31.png"/>
          <p:cNvPicPr/>
          <p:nvPr/>
        </p:nvPicPr>
        <p:blipFill>
          <a:blip r:embed="rId17">
            <a:extLst/>
          </a:blip>
          <a:stretch>
            <a:fillRect/>
          </a:stretch>
        </p:blipFill>
        <p:spPr>
          <a:xfrm>
            <a:off x="7551325" y="3341151"/>
            <a:ext cx="899352" cy="249598"/>
          </a:xfrm>
          <a:prstGeom prst="rect">
            <a:avLst/>
          </a:prstGeom>
          <a:ln w="12700">
            <a:miter lim="400000"/>
          </a:ln>
        </p:spPr>
      </p:pic>
      <p:sp>
        <p:nvSpPr>
          <p:cNvPr id="502" name="Shape 502"/>
          <p:cNvSpPr/>
          <p:nvPr/>
        </p:nvSpPr>
        <p:spPr>
          <a:xfrm>
            <a:off x="457200" y="5495705"/>
            <a:ext cx="2410968" cy="26425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FFFFFF"/>
                </a:solidFill>
                <a:latin typeface="Arial"/>
                <a:ea typeface="Arial"/>
                <a:cs typeface="Arial"/>
                <a:sym typeface="Arial"/>
              </a:defRPr>
            </a:lvl1pPr>
          </a:lstStyle>
          <a:p>
            <a:pPr lvl="0">
              <a:defRPr sz="1800">
                <a:solidFill>
                  <a:srgbClr val="000000"/>
                </a:solidFill>
              </a:defRPr>
            </a:pPr>
            <a:r>
              <a:rPr sz="1200">
                <a:solidFill>
                  <a:srgbClr val="FFFFFF"/>
                </a:solidFill>
              </a:rPr>
              <a:t>Internet of things</a:t>
            </a:r>
          </a:p>
        </p:txBody>
      </p:sp>
      <p:sp>
        <p:nvSpPr>
          <p:cNvPr id="503" name="Shape 503"/>
          <p:cNvSpPr/>
          <p:nvPr/>
        </p:nvSpPr>
        <p:spPr>
          <a:xfrm>
            <a:off x="457200" y="5413895"/>
            <a:ext cx="2410969" cy="1"/>
          </a:xfrm>
          <a:prstGeom prst="line">
            <a:avLst/>
          </a:prstGeom>
          <a:ln>
            <a:solidFill>
              <a:srgbClr val="5C5C5C"/>
            </a:solidFill>
          </a:ln>
        </p:spPr>
        <p:txBody>
          <a:bodyPr lIns="0" tIns="0" rIns="0" bIns="0"/>
          <a:lstStyle/>
          <a:p>
            <a:pPr lvl="0">
              <a:defRPr sz="1200">
                <a:solidFill>
                  <a:srgbClr val="000000"/>
                </a:solidFill>
                <a:latin typeface="+mn-lt"/>
                <a:ea typeface="+mn-ea"/>
                <a:cs typeface="+mn-cs"/>
                <a:sym typeface="Helvetica"/>
              </a:defRPr>
            </a:pPr>
          </a:p>
        </p:txBody>
      </p:sp>
      <p:sp>
        <p:nvSpPr>
          <p:cNvPr id="504" name="Shape 504"/>
          <p:cNvSpPr/>
          <p:nvPr/>
        </p:nvSpPr>
        <p:spPr>
          <a:xfrm>
            <a:off x="4904232" y="5495705"/>
            <a:ext cx="2410969" cy="26425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FFFFFF"/>
                </a:solidFill>
                <a:latin typeface="Arial"/>
                <a:ea typeface="Arial"/>
                <a:cs typeface="Arial"/>
                <a:sym typeface="Arial"/>
              </a:defRPr>
            </a:lvl1pPr>
          </a:lstStyle>
          <a:p>
            <a:pPr lvl="0">
              <a:defRPr sz="1800">
                <a:solidFill>
                  <a:srgbClr val="000000"/>
                </a:solidFill>
              </a:defRPr>
            </a:pPr>
            <a:r>
              <a:rPr sz="1200">
                <a:solidFill>
                  <a:srgbClr val="FFFFFF"/>
                </a:solidFill>
              </a:rPr>
              <a:t>Supply Chain</a:t>
            </a:r>
          </a:p>
        </p:txBody>
      </p:sp>
      <p:sp>
        <p:nvSpPr>
          <p:cNvPr id="505" name="Shape 505"/>
          <p:cNvSpPr/>
          <p:nvPr/>
        </p:nvSpPr>
        <p:spPr>
          <a:xfrm>
            <a:off x="4904232" y="5413895"/>
            <a:ext cx="2410969" cy="1"/>
          </a:xfrm>
          <a:prstGeom prst="line">
            <a:avLst/>
          </a:prstGeom>
          <a:ln>
            <a:solidFill>
              <a:srgbClr val="5C5C5C"/>
            </a:solidFill>
          </a:ln>
        </p:spPr>
        <p:txBody>
          <a:bodyPr lIns="0" tIns="0" rIns="0" bIns="0"/>
          <a:lstStyle/>
          <a:p>
            <a:pPr lvl="0">
              <a:defRPr sz="1200">
                <a:solidFill>
                  <a:srgbClr val="000000"/>
                </a:solidFill>
                <a:latin typeface="+mn-lt"/>
                <a:ea typeface="+mn-ea"/>
                <a:cs typeface="+mn-cs"/>
                <a:sym typeface="Helvetica"/>
              </a:defRPr>
            </a:pPr>
          </a:p>
        </p:txBody>
      </p:sp>
      <p:pic>
        <p:nvPicPr>
          <p:cNvPr id="506" name="image52.png"/>
          <p:cNvPicPr/>
          <p:nvPr/>
        </p:nvPicPr>
        <p:blipFill>
          <a:blip r:embed="rId18">
            <a:extLst/>
          </a:blip>
          <a:stretch>
            <a:fillRect/>
          </a:stretch>
        </p:blipFill>
        <p:spPr>
          <a:xfrm>
            <a:off x="3193206" y="5534929"/>
            <a:ext cx="873926" cy="245793"/>
          </a:xfrm>
          <a:prstGeom prst="rect">
            <a:avLst/>
          </a:prstGeom>
          <a:ln w="12700">
            <a:miter lim="400000"/>
          </a:ln>
        </p:spPr>
      </p:pic>
      <p:pic>
        <p:nvPicPr>
          <p:cNvPr id="507" name="image59.png"/>
          <p:cNvPicPr/>
          <p:nvPr/>
        </p:nvPicPr>
        <p:blipFill>
          <a:blip r:embed="rId19">
            <a:extLst/>
          </a:blip>
          <a:stretch>
            <a:fillRect/>
          </a:stretch>
        </p:blipFill>
        <p:spPr>
          <a:xfrm>
            <a:off x="7498543" y="5496416"/>
            <a:ext cx="1004913" cy="284307"/>
          </a:xfrm>
          <a:prstGeom prst="rect">
            <a:avLst/>
          </a:prstGeom>
          <a:ln w="12700">
            <a:miter lim="400000"/>
          </a:ln>
        </p:spPr>
      </p:pic>
      <p:pic>
        <p:nvPicPr>
          <p:cNvPr id="508" name="image104.png"/>
          <p:cNvPicPr/>
          <p:nvPr/>
        </p:nvPicPr>
        <p:blipFill>
          <a:blip r:embed="rId20">
            <a:extLst/>
          </a:blip>
          <a:stretch>
            <a:fillRect/>
          </a:stretch>
        </p:blipFill>
        <p:spPr>
          <a:xfrm>
            <a:off x="7726215" y="4585953"/>
            <a:ext cx="549570" cy="428664"/>
          </a:xfrm>
          <a:prstGeom prst="rect">
            <a:avLst/>
          </a:prstGeom>
          <a:ln w="12700">
            <a:miter lim="400000"/>
          </a:ln>
        </p:spPr>
      </p:pic>
      <p:sp>
        <p:nvSpPr>
          <p:cNvPr id="509" name="Shape 509"/>
          <p:cNvSpPr/>
          <p:nvPr>
            <p:ph type="sldNum" sz="quarter" idx="2"/>
          </p:nvPr>
        </p:nvSpPr>
        <p:spPr>
          <a:xfrm>
            <a:off x="6553200" y="6356350"/>
            <a:ext cx="2133600" cy="365125"/>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lvl1pPr>
              <a:defRPr>
                <a:latin typeface="Arial"/>
                <a:ea typeface="Arial"/>
                <a:cs typeface="Arial"/>
                <a:sym typeface="Arial"/>
              </a:defRPr>
            </a:lvl1pPr>
          </a:lstStyle>
          <a:p>
            <a:pPr lvl="0">
              <a:defRPr sz="1800">
                <a:solidFill>
                  <a:srgbClr val="000000"/>
                </a:solidFill>
              </a:defRPr>
            </a:pPr>
            <a:fld id="{86CB4B4D-7CA3-9044-876B-883B54F8677D}" type="slidenum">
              <a:rPr sz="1200">
                <a:solidFill>
                  <a:srgbClr val="8D8D8D"/>
                </a:solidFill>
              </a:rPr>
            </a:fld>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3" name="Shape 513"/>
          <p:cNvSpPr/>
          <p:nvPr/>
        </p:nvSpPr>
        <p:spPr>
          <a:xfrm>
            <a:off x="3124200" y="6437704"/>
            <a:ext cx="2895600" cy="20241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800">
                <a:solidFill>
                  <a:srgbClr val="9A9A9C"/>
                </a:solidFill>
                <a:latin typeface="Arial"/>
                <a:ea typeface="Arial"/>
                <a:cs typeface="Arial"/>
                <a:sym typeface="Arial"/>
              </a:defRPr>
            </a:lvl1pPr>
          </a:lstStyle>
          <a:p>
            <a:pPr lvl="0">
              <a:defRPr sz="1800">
                <a:solidFill>
                  <a:srgbClr val="000000"/>
                </a:solidFill>
              </a:defRPr>
            </a:pPr>
            <a:r>
              <a:rPr sz="800">
                <a:solidFill>
                  <a:srgbClr val="9A9A9C"/>
                </a:solidFill>
              </a:rPr>
              <a:t>Basho Confidential</a:t>
            </a:r>
          </a:p>
        </p:txBody>
      </p:sp>
      <p:sp>
        <p:nvSpPr>
          <p:cNvPr id="514" name="Shape 514"/>
          <p:cNvSpPr/>
          <p:nvPr>
            <p:ph type="title"/>
          </p:nvPr>
        </p:nvSpPr>
        <p:spPr>
          <a:xfrm>
            <a:off x="457200" y="274639"/>
            <a:ext cx="8229600" cy="587756"/>
          </a:xfrm>
          <a:prstGeom prst="rect">
            <a:avLst/>
          </a:prstGeom>
        </p:spPr>
        <p:txBody>
          <a:bodyPr>
            <a:normAutofit fontScale="100000" lnSpcReduction="0"/>
          </a:bodyPr>
          <a:lstStyle/>
          <a:p>
            <a:pPr lvl="0">
              <a:defRPr cap="none" sz="1800">
                <a:solidFill>
                  <a:srgbClr val="000000"/>
                </a:solidFill>
              </a:defRPr>
            </a:pPr>
            <a:r>
              <a:rPr cap="all" sz="3200">
                <a:solidFill>
                  <a:srgbClr val="E78330"/>
                </a:solidFill>
              </a:rPr>
              <a:t>BASHO PROFESSIONAL SERVICES</a:t>
            </a:r>
          </a:p>
        </p:txBody>
      </p:sp>
      <p:sp>
        <p:nvSpPr>
          <p:cNvPr id="515" name="Shape 515"/>
          <p:cNvSpPr/>
          <p:nvPr>
            <p:ph type="sldNum" sz="quarter" idx="2"/>
          </p:nvPr>
        </p:nvSpPr>
        <p:spPr>
          <a:xfrm>
            <a:off x="6553200" y="6224222"/>
            <a:ext cx="2133600" cy="264256"/>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sz="1200">
                <a:solidFill>
                  <a:srgbClr val="FFFFFF"/>
                </a:solidFill>
              </a:defRPr>
            </a:lvl1pPr>
          </a:lstStyle>
          <a:p>
            <a:pPr lvl="0">
              <a:defRPr sz="1800">
                <a:solidFill>
                  <a:srgbClr val="000000"/>
                </a:solidFill>
              </a:defRPr>
            </a:pPr>
            <a:fld id="{86CB4B4D-7CA3-9044-876B-883B54F8677D}" type="slidenum">
              <a:rPr sz="1200">
                <a:solidFill>
                  <a:srgbClr val="FFFFFF"/>
                </a:solidFill>
              </a:rPr>
            </a:fld>
          </a:p>
        </p:txBody>
      </p:sp>
      <p:sp>
        <p:nvSpPr>
          <p:cNvPr id="516" name="Shape 516"/>
          <p:cNvSpPr/>
          <p:nvPr>
            <p:ph type="body" idx="1"/>
          </p:nvPr>
        </p:nvSpPr>
        <p:spPr>
          <a:xfrm>
            <a:off x="457200" y="862012"/>
            <a:ext cx="8229600" cy="627580"/>
          </a:xfrm>
          <a:prstGeom prst="rect">
            <a:avLst/>
          </a:prstGeom>
        </p:spPr>
        <p:txBody>
          <a:bodyPr/>
          <a:lstStyle>
            <a:lvl1pPr marL="0" indent="0" algn="ctr">
              <a:buSzTx/>
              <a:buNone/>
              <a:defRPr sz="2400"/>
            </a:lvl1pPr>
          </a:lstStyle>
          <a:p>
            <a:pPr lvl="0">
              <a:defRPr sz="1800">
                <a:solidFill>
                  <a:srgbClr val="000000"/>
                </a:solidFill>
              </a:defRPr>
            </a:pPr>
            <a:r>
              <a:rPr sz="2400">
                <a:solidFill>
                  <a:srgbClr val="FFFFFF"/>
                </a:solidFill>
              </a:rPr>
              <a:t>Expertise When You Need It</a:t>
            </a:r>
          </a:p>
        </p:txBody>
      </p:sp>
      <p:grpSp>
        <p:nvGrpSpPr>
          <p:cNvPr id="519" name="Group 519"/>
          <p:cNvGrpSpPr/>
          <p:nvPr/>
        </p:nvGrpSpPr>
        <p:grpSpPr>
          <a:xfrm>
            <a:off x="755082" y="3849775"/>
            <a:ext cx="3652445" cy="1842032"/>
            <a:chOff x="0" y="0"/>
            <a:chExt cx="3652444" cy="1842030"/>
          </a:xfrm>
        </p:grpSpPr>
        <p:sp>
          <p:nvSpPr>
            <p:cNvPr id="517" name="Shape 517"/>
            <p:cNvSpPr/>
            <p:nvPr/>
          </p:nvSpPr>
          <p:spPr>
            <a:xfrm>
              <a:off x="0" y="0"/>
              <a:ext cx="3652445" cy="1842031"/>
            </a:xfrm>
            <a:prstGeom prst="rect">
              <a:avLst/>
            </a:prstGeom>
            <a:solidFill>
              <a:srgbClr val="FFFFFF"/>
            </a:solidFill>
            <a:ln w="25400" cap="rnd">
              <a:solidFill>
                <a:srgbClr val="FE9A25"/>
              </a:solidFill>
              <a:prstDash val="solid"/>
              <a:bevel/>
            </a:ln>
            <a:effectLst/>
          </p:spPr>
          <p:txBody>
            <a:bodyPr wrap="square" lIns="0" tIns="0" rIns="0" bIns="0" numCol="1" anchor="ctr">
              <a:noAutofit/>
            </a:bodyPr>
            <a:lstStyle/>
            <a:p>
              <a:pPr lvl="0">
                <a:defRPr>
                  <a:solidFill>
                    <a:srgbClr val="272727"/>
                  </a:solidFill>
                  <a:latin typeface="Arial"/>
                  <a:ea typeface="Arial"/>
                  <a:cs typeface="Arial"/>
                  <a:sym typeface="Arial"/>
                </a:defRPr>
              </a:pPr>
            </a:p>
          </p:txBody>
        </p:sp>
        <p:sp>
          <p:nvSpPr>
            <p:cNvPr id="518" name="Shape 518"/>
            <p:cNvSpPr/>
            <p:nvPr/>
          </p:nvSpPr>
          <p:spPr>
            <a:xfrm>
              <a:off x="0" y="104334"/>
              <a:ext cx="3652445" cy="1633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spcBef>
                  <a:spcPts val="1000"/>
                </a:spcBef>
                <a:defRPr>
                  <a:solidFill>
                    <a:srgbClr val="000000"/>
                  </a:solidFill>
                </a:defRPr>
              </a:pPr>
              <a:r>
                <a:rPr sz="2400">
                  <a:solidFill>
                    <a:srgbClr val="272727"/>
                  </a:solidFill>
                  <a:latin typeface="Arial"/>
                  <a:ea typeface="Arial"/>
                  <a:cs typeface="Arial"/>
                  <a:sym typeface="Arial"/>
                </a:rPr>
                <a:t>Assessment / Analysis</a:t>
              </a:r>
              <a:endParaRPr>
                <a:solidFill>
                  <a:srgbClr val="FFFFFF"/>
                </a:solidFill>
                <a:latin typeface="Arial"/>
                <a:ea typeface="Arial"/>
                <a:cs typeface="Arial"/>
                <a:sym typeface="Arial"/>
              </a:endParaRPr>
            </a:p>
            <a:p>
              <a:pPr lvl="1" marL="742950" indent="-285750">
                <a:buClr>
                  <a:srgbClr val="272727"/>
                </a:buClr>
                <a:buSzPct val="100000"/>
                <a:buFont typeface="Arial"/>
                <a:buChar char="•"/>
                <a:defRPr>
                  <a:solidFill>
                    <a:srgbClr val="000000"/>
                  </a:solidFill>
                </a:defRPr>
              </a:pPr>
              <a:r>
                <a:rPr>
                  <a:solidFill>
                    <a:srgbClr val="272727"/>
                  </a:solidFill>
                  <a:latin typeface="Arial"/>
                  <a:ea typeface="Arial"/>
                  <a:cs typeface="Arial"/>
                  <a:sym typeface="Arial"/>
                </a:rPr>
                <a:t>System Assessment</a:t>
              </a:r>
              <a:endParaRPr>
                <a:solidFill>
                  <a:srgbClr val="FFFFFF"/>
                </a:solidFill>
                <a:latin typeface="Arial"/>
                <a:ea typeface="Arial"/>
                <a:cs typeface="Arial"/>
                <a:sym typeface="Arial"/>
              </a:endParaRPr>
            </a:p>
            <a:p>
              <a:pPr lvl="1" marL="742950" indent="-285750">
                <a:buClr>
                  <a:srgbClr val="272727"/>
                </a:buClr>
                <a:buSzPct val="100000"/>
                <a:buFont typeface="Arial"/>
                <a:buChar char="•"/>
                <a:defRPr>
                  <a:solidFill>
                    <a:srgbClr val="000000"/>
                  </a:solidFill>
                </a:defRPr>
              </a:pPr>
              <a:r>
                <a:rPr>
                  <a:solidFill>
                    <a:srgbClr val="272727"/>
                  </a:solidFill>
                  <a:latin typeface="Arial"/>
                  <a:ea typeface="Arial"/>
                  <a:cs typeface="Arial"/>
                  <a:sym typeface="Arial"/>
                </a:rPr>
                <a:t>Performance Assessment </a:t>
              </a:r>
              <a:endParaRPr>
                <a:solidFill>
                  <a:srgbClr val="FFFFFF"/>
                </a:solidFill>
                <a:latin typeface="Arial"/>
                <a:ea typeface="Arial"/>
                <a:cs typeface="Arial"/>
                <a:sym typeface="Arial"/>
              </a:endParaRPr>
            </a:p>
            <a:p>
              <a:pPr lvl="1" marL="742950" indent="-285750">
                <a:buClr>
                  <a:srgbClr val="272727"/>
                </a:buClr>
                <a:buSzPct val="100000"/>
                <a:buFont typeface="Arial"/>
                <a:buChar char="•"/>
                <a:defRPr>
                  <a:solidFill>
                    <a:srgbClr val="000000"/>
                  </a:solidFill>
                </a:defRPr>
              </a:pPr>
              <a:r>
                <a:rPr>
                  <a:solidFill>
                    <a:srgbClr val="272727"/>
                  </a:solidFill>
                  <a:latin typeface="Arial"/>
                  <a:ea typeface="Arial"/>
                  <a:cs typeface="Arial"/>
                  <a:sym typeface="Arial"/>
                </a:rPr>
                <a:t>Use Case/Data Access Analysis</a:t>
              </a:r>
            </a:p>
          </p:txBody>
        </p:sp>
      </p:grpSp>
      <p:grpSp>
        <p:nvGrpSpPr>
          <p:cNvPr id="522" name="Group 522"/>
          <p:cNvGrpSpPr/>
          <p:nvPr/>
        </p:nvGrpSpPr>
        <p:grpSpPr>
          <a:xfrm>
            <a:off x="756902" y="1838348"/>
            <a:ext cx="3652445" cy="1842032"/>
            <a:chOff x="0" y="0"/>
            <a:chExt cx="3652444" cy="1842030"/>
          </a:xfrm>
        </p:grpSpPr>
        <p:sp>
          <p:nvSpPr>
            <p:cNvPr id="520" name="Shape 520"/>
            <p:cNvSpPr/>
            <p:nvPr/>
          </p:nvSpPr>
          <p:spPr>
            <a:xfrm>
              <a:off x="0" y="0"/>
              <a:ext cx="3652445" cy="1842031"/>
            </a:xfrm>
            <a:prstGeom prst="rect">
              <a:avLst/>
            </a:prstGeom>
            <a:solidFill>
              <a:srgbClr val="FFFFFF"/>
            </a:solidFill>
            <a:ln w="25400" cap="rnd">
              <a:solidFill>
                <a:srgbClr val="FE9A25"/>
              </a:solidFill>
              <a:prstDash val="solid"/>
              <a:bevel/>
            </a:ln>
            <a:effectLst/>
          </p:spPr>
          <p:txBody>
            <a:bodyPr wrap="square" lIns="0" tIns="0" rIns="0" bIns="0" numCol="1" anchor="ctr">
              <a:noAutofit/>
            </a:bodyPr>
            <a:lstStyle/>
            <a:p>
              <a:pPr lvl="0">
                <a:defRPr>
                  <a:solidFill>
                    <a:srgbClr val="272727"/>
                  </a:solidFill>
                  <a:latin typeface="Arial"/>
                  <a:ea typeface="Arial"/>
                  <a:cs typeface="Arial"/>
                  <a:sym typeface="Arial"/>
                </a:defRPr>
              </a:pPr>
            </a:p>
          </p:txBody>
        </p:sp>
        <p:sp>
          <p:nvSpPr>
            <p:cNvPr id="521" name="Shape 521"/>
            <p:cNvSpPr/>
            <p:nvPr/>
          </p:nvSpPr>
          <p:spPr>
            <a:xfrm>
              <a:off x="0" y="371034"/>
              <a:ext cx="3652445" cy="10999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spcBef>
                  <a:spcPts val="1000"/>
                </a:spcBef>
                <a:defRPr>
                  <a:solidFill>
                    <a:srgbClr val="000000"/>
                  </a:solidFill>
                </a:defRPr>
              </a:pPr>
              <a:r>
                <a:rPr sz="2400">
                  <a:solidFill>
                    <a:srgbClr val="272727"/>
                  </a:solidFill>
                  <a:latin typeface="Arial"/>
                  <a:ea typeface="Arial"/>
                  <a:cs typeface="Arial"/>
                  <a:sym typeface="Arial"/>
                </a:rPr>
                <a:t>On-Site Training</a:t>
              </a:r>
              <a:endParaRPr>
                <a:solidFill>
                  <a:srgbClr val="272727"/>
                </a:solidFill>
                <a:latin typeface="Arial"/>
                <a:ea typeface="Arial"/>
                <a:cs typeface="Arial"/>
                <a:sym typeface="Arial"/>
              </a:endParaRPr>
            </a:p>
            <a:p>
              <a:pPr lvl="1" marL="742950" indent="-285750">
                <a:buClr>
                  <a:srgbClr val="272727"/>
                </a:buClr>
                <a:buSzPct val="100000"/>
                <a:buFont typeface="Arial"/>
                <a:buChar char="•"/>
                <a:defRPr>
                  <a:solidFill>
                    <a:srgbClr val="000000"/>
                  </a:solidFill>
                </a:defRPr>
              </a:pPr>
              <a:r>
                <a:rPr>
                  <a:solidFill>
                    <a:srgbClr val="272727"/>
                  </a:solidFill>
                  <a:latin typeface="Arial"/>
                  <a:ea typeface="Arial"/>
                  <a:cs typeface="Arial"/>
                  <a:sym typeface="Arial"/>
                </a:rPr>
                <a:t>Riak Developer Training</a:t>
              </a:r>
              <a:endParaRPr>
                <a:solidFill>
                  <a:srgbClr val="FFFFFF"/>
                </a:solidFill>
                <a:latin typeface="Arial"/>
                <a:ea typeface="Arial"/>
                <a:cs typeface="Arial"/>
                <a:sym typeface="Arial"/>
              </a:endParaRPr>
            </a:p>
            <a:p>
              <a:pPr lvl="1" marL="742950" indent="-285750">
                <a:buClr>
                  <a:srgbClr val="272727"/>
                </a:buClr>
                <a:buSzPct val="100000"/>
                <a:buFont typeface="Arial"/>
                <a:buChar char="•"/>
                <a:defRPr>
                  <a:solidFill>
                    <a:srgbClr val="000000"/>
                  </a:solidFill>
                </a:defRPr>
              </a:pPr>
              <a:r>
                <a:rPr>
                  <a:solidFill>
                    <a:srgbClr val="272727"/>
                  </a:solidFill>
                  <a:latin typeface="Arial"/>
                  <a:ea typeface="Arial"/>
                  <a:cs typeface="Arial"/>
                  <a:sym typeface="Arial"/>
                </a:rPr>
                <a:t>Riak Operations Training</a:t>
              </a:r>
            </a:p>
          </p:txBody>
        </p:sp>
      </p:grpSp>
      <p:grpSp>
        <p:nvGrpSpPr>
          <p:cNvPr id="525" name="Group 525"/>
          <p:cNvGrpSpPr/>
          <p:nvPr/>
        </p:nvGrpSpPr>
        <p:grpSpPr>
          <a:xfrm>
            <a:off x="4734652" y="1838348"/>
            <a:ext cx="3652446" cy="1842032"/>
            <a:chOff x="0" y="0"/>
            <a:chExt cx="3652444" cy="1842030"/>
          </a:xfrm>
        </p:grpSpPr>
        <p:sp>
          <p:nvSpPr>
            <p:cNvPr id="523" name="Shape 523"/>
            <p:cNvSpPr/>
            <p:nvPr/>
          </p:nvSpPr>
          <p:spPr>
            <a:xfrm>
              <a:off x="0" y="0"/>
              <a:ext cx="3652445" cy="1842031"/>
            </a:xfrm>
            <a:prstGeom prst="rect">
              <a:avLst/>
            </a:prstGeom>
            <a:solidFill>
              <a:srgbClr val="FFFFFF"/>
            </a:solidFill>
            <a:ln w="25400" cap="rnd">
              <a:solidFill>
                <a:srgbClr val="FE9A25"/>
              </a:solidFill>
              <a:prstDash val="solid"/>
              <a:bevel/>
            </a:ln>
            <a:effectLst/>
          </p:spPr>
          <p:txBody>
            <a:bodyPr wrap="square" lIns="0" tIns="0" rIns="0" bIns="0" numCol="1" anchor="ctr">
              <a:noAutofit/>
            </a:bodyPr>
            <a:lstStyle/>
            <a:p>
              <a:pPr lvl="0">
                <a:defRPr>
                  <a:solidFill>
                    <a:srgbClr val="272727"/>
                  </a:solidFill>
                  <a:latin typeface="Arial"/>
                  <a:ea typeface="Arial"/>
                  <a:cs typeface="Arial"/>
                  <a:sym typeface="Arial"/>
                </a:defRPr>
              </a:pPr>
            </a:p>
          </p:txBody>
        </p:sp>
        <p:sp>
          <p:nvSpPr>
            <p:cNvPr id="524" name="Shape 524"/>
            <p:cNvSpPr/>
            <p:nvPr/>
          </p:nvSpPr>
          <p:spPr>
            <a:xfrm>
              <a:off x="0" y="371034"/>
              <a:ext cx="3652445" cy="10999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spcBef>
                  <a:spcPts val="1000"/>
                </a:spcBef>
                <a:defRPr>
                  <a:solidFill>
                    <a:srgbClr val="000000"/>
                  </a:solidFill>
                </a:defRPr>
              </a:pPr>
              <a:r>
                <a:rPr sz="2400">
                  <a:solidFill>
                    <a:srgbClr val="272727"/>
                  </a:solidFill>
                  <a:latin typeface="Arial"/>
                  <a:ea typeface="Arial"/>
                  <a:cs typeface="Arial"/>
                  <a:sym typeface="Arial"/>
                </a:rPr>
                <a:t>Implementation</a:t>
              </a:r>
              <a:endParaRPr>
                <a:solidFill>
                  <a:srgbClr val="272727"/>
                </a:solidFill>
                <a:latin typeface="Arial"/>
                <a:ea typeface="Arial"/>
                <a:cs typeface="Arial"/>
                <a:sym typeface="Arial"/>
              </a:endParaRPr>
            </a:p>
            <a:p>
              <a:pPr lvl="1" marL="742950" indent="-285750">
                <a:buClr>
                  <a:srgbClr val="272727"/>
                </a:buClr>
                <a:buSzPct val="100000"/>
                <a:buFont typeface="Arial"/>
                <a:buChar char="•"/>
                <a:defRPr>
                  <a:solidFill>
                    <a:srgbClr val="000000"/>
                  </a:solidFill>
                </a:defRPr>
              </a:pPr>
              <a:r>
                <a:rPr>
                  <a:solidFill>
                    <a:srgbClr val="272727"/>
                  </a:solidFill>
                  <a:latin typeface="Arial"/>
                  <a:ea typeface="Arial"/>
                  <a:cs typeface="Arial"/>
                  <a:sym typeface="Arial"/>
                </a:rPr>
                <a:t>Riak Implementation</a:t>
              </a:r>
              <a:endParaRPr>
                <a:solidFill>
                  <a:srgbClr val="FFFFFF"/>
                </a:solidFill>
                <a:latin typeface="Arial"/>
                <a:ea typeface="Arial"/>
                <a:cs typeface="Arial"/>
                <a:sym typeface="Arial"/>
              </a:endParaRPr>
            </a:p>
            <a:p>
              <a:pPr lvl="1" marL="742950" indent="-285750">
                <a:buClr>
                  <a:srgbClr val="272727"/>
                </a:buClr>
                <a:buSzPct val="100000"/>
                <a:buFont typeface="Arial"/>
                <a:buChar char="•"/>
                <a:defRPr>
                  <a:solidFill>
                    <a:srgbClr val="000000"/>
                  </a:solidFill>
                </a:defRPr>
              </a:pPr>
              <a:r>
                <a:rPr>
                  <a:solidFill>
                    <a:srgbClr val="272727"/>
                  </a:solidFill>
                  <a:latin typeface="Arial"/>
                  <a:ea typeface="Arial"/>
                  <a:cs typeface="Arial"/>
                  <a:sym typeface="Arial"/>
                </a:rPr>
                <a:t>Riak CS Implementation</a:t>
              </a:r>
            </a:p>
          </p:txBody>
        </p:sp>
      </p:grpSp>
      <p:grpSp>
        <p:nvGrpSpPr>
          <p:cNvPr id="528" name="Group 528"/>
          <p:cNvGrpSpPr/>
          <p:nvPr/>
        </p:nvGrpSpPr>
        <p:grpSpPr>
          <a:xfrm>
            <a:off x="4732832" y="3872336"/>
            <a:ext cx="3652446" cy="1842032"/>
            <a:chOff x="0" y="0"/>
            <a:chExt cx="3652444" cy="1842030"/>
          </a:xfrm>
        </p:grpSpPr>
        <p:sp>
          <p:nvSpPr>
            <p:cNvPr id="526" name="Shape 526"/>
            <p:cNvSpPr/>
            <p:nvPr/>
          </p:nvSpPr>
          <p:spPr>
            <a:xfrm>
              <a:off x="0" y="0"/>
              <a:ext cx="3652445" cy="1842031"/>
            </a:xfrm>
            <a:prstGeom prst="rect">
              <a:avLst/>
            </a:prstGeom>
            <a:solidFill>
              <a:srgbClr val="FFFFFF"/>
            </a:solidFill>
            <a:ln w="25400" cap="rnd">
              <a:solidFill>
                <a:srgbClr val="FE9A25"/>
              </a:solidFill>
              <a:prstDash val="solid"/>
              <a:bevel/>
            </a:ln>
            <a:effectLst/>
          </p:spPr>
          <p:txBody>
            <a:bodyPr wrap="square" lIns="0" tIns="0" rIns="0" bIns="0" numCol="1" anchor="ctr">
              <a:noAutofit/>
            </a:bodyPr>
            <a:lstStyle/>
            <a:p>
              <a:pPr lvl="0">
                <a:defRPr>
                  <a:solidFill>
                    <a:srgbClr val="272727"/>
                  </a:solidFill>
                  <a:latin typeface="Arial"/>
                  <a:ea typeface="Arial"/>
                  <a:cs typeface="Arial"/>
                  <a:sym typeface="Arial"/>
                </a:defRPr>
              </a:pPr>
            </a:p>
          </p:txBody>
        </p:sp>
        <p:sp>
          <p:nvSpPr>
            <p:cNvPr id="527" name="Shape 527"/>
            <p:cNvSpPr/>
            <p:nvPr/>
          </p:nvSpPr>
          <p:spPr>
            <a:xfrm>
              <a:off x="0" y="104334"/>
              <a:ext cx="3652445" cy="1633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spcBef>
                  <a:spcPts val="1000"/>
                </a:spcBef>
                <a:defRPr>
                  <a:solidFill>
                    <a:srgbClr val="000000"/>
                  </a:solidFill>
                </a:defRPr>
              </a:pPr>
              <a:r>
                <a:rPr sz="2400">
                  <a:solidFill>
                    <a:srgbClr val="272727"/>
                  </a:solidFill>
                  <a:latin typeface="Arial"/>
                  <a:ea typeface="Arial"/>
                  <a:cs typeface="Arial"/>
                  <a:sym typeface="Arial"/>
                </a:rPr>
                <a:t>Custom Services</a:t>
              </a:r>
              <a:endParaRPr>
                <a:solidFill>
                  <a:srgbClr val="FFFFFF"/>
                </a:solidFill>
                <a:latin typeface="Arial"/>
                <a:ea typeface="Arial"/>
                <a:cs typeface="Arial"/>
                <a:sym typeface="Arial"/>
              </a:endParaRPr>
            </a:p>
            <a:p>
              <a:pPr lvl="1" marL="742950" indent="-285750">
                <a:buClr>
                  <a:srgbClr val="272727"/>
                </a:buClr>
                <a:buSzPct val="100000"/>
                <a:buFont typeface="Arial"/>
                <a:buChar char="•"/>
                <a:defRPr>
                  <a:solidFill>
                    <a:srgbClr val="000000"/>
                  </a:solidFill>
                </a:defRPr>
              </a:pPr>
              <a:r>
                <a:rPr>
                  <a:solidFill>
                    <a:srgbClr val="272727"/>
                  </a:solidFill>
                  <a:latin typeface="Arial"/>
                  <a:ea typeface="Arial"/>
                  <a:cs typeface="Arial"/>
                  <a:sym typeface="Arial"/>
                </a:rPr>
                <a:t>Example: Data Modeling</a:t>
              </a:r>
              <a:endParaRPr>
                <a:solidFill>
                  <a:srgbClr val="FFFFFF"/>
                </a:solidFill>
                <a:latin typeface="Arial"/>
                <a:ea typeface="Arial"/>
                <a:cs typeface="Arial"/>
                <a:sym typeface="Arial"/>
              </a:endParaRPr>
            </a:p>
            <a:p>
              <a:pPr lvl="1" marL="742950" indent="-285750">
                <a:buClr>
                  <a:srgbClr val="272727"/>
                </a:buClr>
                <a:buSzPct val="100000"/>
                <a:buFont typeface="Arial"/>
                <a:buChar char="•"/>
                <a:defRPr>
                  <a:solidFill>
                    <a:srgbClr val="000000"/>
                  </a:solidFill>
                </a:defRPr>
              </a:pPr>
              <a:r>
                <a:rPr>
                  <a:solidFill>
                    <a:srgbClr val="272727"/>
                  </a:solidFill>
                  <a:latin typeface="Arial"/>
                  <a:ea typeface="Arial"/>
                  <a:cs typeface="Arial"/>
                  <a:sym typeface="Arial"/>
                </a:rPr>
                <a:t>Example: Data Migration</a:t>
              </a:r>
              <a:endParaRPr>
                <a:solidFill>
                  <a:srgbClr val="FFFFFF"/>
                </a:solidFill>
                <a:latin typeface="Arial"/>
                <a:ea typeface="Arial"/>
                <a:cs typeface="Arial"/>
                <a:sym typeface="Arial"/>
              </a:endParaRPr>
            </a:p>
            <a:p>
              <a:pPr lvl="1" marL="742950" indent="-285750">
                <a:buClr>
                  <a:srgbClr val="272727"/>
                </a:buClr>
                <a:buSzPct val="100000"/>
                <a:buFont typeface="Arial"/>
                <a:buChar char="•"/>
                <a:defRPr>
                  <a:solidFill>
                    <a:srgbClr val="000000"/>
                  </a:solidFill>
                </a:defRPr>
              </a:pPr>
              <a:endParaRPr>
                <a:solidFill>
                  <a:srgbClr val="272727"/>
                </a:solidFill>
                <a:latin typeface="Arial"/>
                <a:ea typeface="Arial"/>
                <a:cs typeface="Arial"/>
                <a:sym typeface="Arial"/>
              </a:endParaRPr>
            </a:p>
          </p:txBody>
        </p:sp>
      </p:gr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0" name="Shape 530"/>
          <p:cNvSpPr/>
          <p:nvPr/>
        </p:nvSpPr>
        <p:spPr>
          <a:xfrm>
            <a:off x="593860" y="2592879"/>
            <a:ext cx="2576896" cy="27120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05" y="0"/>
                </a:moveTo>
                <a:lnTo>
                  <a:pt x="21600" y="62"/>
                </a:lnTo>
                <a:lnTo>
                  <a:pt x="21600" y="21600"/>
                </a:lnTo>
                <a:lnTo>
                  <a:pt x="0" y="21600"/>
                </a:lnTo>
                <a:lnTo>
                  <a:pt x="0" y="62"/>
                </a:lnTo>
                <a:lnTo>
                  <a:pt x="3046" y="86"/>
                </a:lnTo>
              </a:path>
            </a:pathLst>
          </a:custGeom>
          <a:solidFill>
            <a:srgbClr val="FFFFFF"/>
          </a:solidFill>
          <a:ln>
            <a:solidFill>
              <a:srgbClr val="F87E13"/>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507C82"/>
                </a:solidFill>
                <a:latin typeface="Arial"/>
                <a:ea typeface="Arial"/>
                <a:cs typeface="Arial"/>
                <a:sym typeface="Arial"/>
              </a:defRPr>
            </a:pPr>
          </a:p>
        </p:txBody>
      </p:sp>
      <p:sp>
        <p:nvSpPr>
          <p:cNvPr id="531" name="Shape 531"/>
          <p:cNvSpPr/>
          <p:nvPr/>
        </p:nvSpPr>
        <p:spPr>
          <a:xfrm>
            <a:off x="3277408" y="2592879"/>
            <a:ext cx="2576896" cy="27120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98" y="0"/>
                </a:moveTo>
                <a:lnTo>
                  <a:pt x="21600" y="62"/>
                </a:lnTo>
                <a:lnTo>
                  <a:pt x="21600" y="21600"/>
                </a:lnTo>
                <a:lnTo>
                  <a:pt x="0" y="21600"/>
                </a:lnTo>
                <a:lnTo>
                  <a:pt x="0" y="62"/>
                </a:lnTo>
                <a:cubicBezTo>
                  <a:pt x="1015" y="70"/>
                  <a:pt x="292" y="78"/>
                  <a:pt x="1307" y="86"/>
                </a:cubicBezTo>
              </a:path>
            </a:pathLst>
          </a:custGeom>
          <a:solidFill>
            <a:srgbClr val="FFFFFF"/>
          </a:solidFill>
          <a:ln>
            <a:solidFill>
              <a:srgbClr val="F87E13"/>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latin typeface="Arial"/>
                <a:ea typeface="Arial"/>
                <a:cs typeface="Arial"/>
                <a:sym typeface="Arial"/>
              </a:defRPr>
            </a:pPr>
          </a:p>
        </p:txBody>
      </p:sp>
      <p:sp>
        <p:nvSpPr>
          <p:cNvPr id="532" name="Shape 532"/>
          <p:cNvSpPr/>
          <p:nvPr/>
        </p:nvSpPr>
        <p:spPr>
          <a:xfrm>
            <a:off x="5993646" y="2600673"/>
            <a:ext cx="2576897" cy="27042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502" y="7"/>
                </a:moveTo>
                <a:lnTo>
                  <a:pt x="21600" y="0"/>
                </a:lnTo>
                <a:lnTo>
                  <a:pt x="21600" y="21600"/>
                </a:lnTo>
                <a:lnTo>
                  <a:pt x="0" y="21600"/>
                </a:lnTo>
                <a:lnTo>
                  <a:pt x="0" y="0"/>
                </a:lnTo>
                <a:lnTo>
                  <a:pt x="1959" y="24"/>
                </a:lnTo>
              </a:path>
            </a:pathLst>
          </a:custGeom>
          <a:solidFill>
            <a:srgbClr val="FFFFFF"/>
          </a:solidFill>
          <a:ln>
            <a:solidFill>
              <a:srgbClr val="F87E13"/>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latin typeface="Arial"/>
                <a:ea typeface="Arial"/>
                <a:cs typeface="Arial"/>
                <a:sym typeface="Arial"/>
              </a:defRPr>
            </a:pPr>
          </a:p>
        </p:txBody>
      </p:sp>
      <p:sp>
        <p:nvSpPr>
          <p:cNvPr id="533" name="Shape 533"/>
          <p:cNvSpPr/>
          <p:nvPr>
            <p:ph type="title"/>
          </p:nvPr>
        </p:nvSpPr>
        <p:spPr>
          <a:xfrm>
            <a:off x="457200" y="274638"/>
            <a:ext cx="8229600" cy="754063"/>
          </a:xfrm>
          <a:prstGeom prst="rect">
            <a:avLst/>
          </a:prstGeom>
        </p:spPr>
        <p:txBody>
          <a:bodyPr/>
          <a:lstStyle/>
          <a:p>
            <a:pPr lvl="0" defTabSz="320039">
              <a:defRPr sz="1800">
                <a:solidFill>
                  <a:srgbClr val="000000"/>
                </a:solidFill>
              </a:defRPr>
            </a:pPr>
            <a:r>
              <a:rPr sz="2240">
                <a:solidFill>
                  <a:srgbClr val="FFFFFF"/>
                </a:solidFill>
                <a:latin typeface="Arial"/>
                <a:ea typeface="Arial"/>
                <a:cs typeface="Arial"/>
                <a:sym typeface="Arial"/>
              </a:rPr>
              <a:t>RIAK FLEXIBLE PLATFORM</a:t>
            </a:r>
            <a:br>
              <a:rPr sz="2240">
                <a:solidFill>
                  <a:srgbClr val="FFFFFF"/>
                </a:solidFill>
                <a:latin typeface="Arial"/>
                <a:ea typeface="Arial"/>
                <a:cs typeface="Arial"/>
                <a:sym typeface="Arial"/>
              </a:rPr>
            </a:br>
          </a:p>
        </p:txBody>
      </p:sp>
      <p:sp>
        <p:nvSpPr>
          <p:cNvPr id="534" name="Shape 534"/>
          <p:cNvSpPr/>
          <p:nvPr>
            <p:ph type="body" idx="1"/>
          </p:nvPr>
        </p:nvSpPr>
        <p:spPr>
          <a:xfrm>
            <a:off x="457200" y="850900"/>
            <a:ext cx="8229600" cy="533400"/>
          </a:xfrm>
          <a:prstGeom prst="rect">
            <a:avLst/>
          </a:prstGeom>
        </p:spPr>
        <p:txBody>
          <a:bodyPr/>
          <a:lstStyle>
            <a:lvl1pPr marL="0" indent="0" algn="ctr">
              <a:buSzTx/>
              <a:buNone/>
              <a:defRPr>
                <a:solidFill>
                  <a:srgbClr val="F8981D"/>
                </a:solidFill>
                <a:latin typeface="Arial"/>
                <a:ea typeface="Arial"/>
                <a:cs typeface="Arial"/>
                <a:sym typeface="Arial"/>
              </a:defRPr>
            </a:lvl1pPr>
          </a:lstStyle>
          <a:p>
            <a:pPr lvl="0">
              <a:defRPr sz="1800">
                <a:solidFill>
                  <a:srgbClr val="000000"/>
                </a:solidFill>
              </a:defRPr>
            </a:pPr>
            <a:r>
              <a:rPr sz="2800">
                <a:solidFill>
                  <a:srgbClr val="F8981D"/>
                </a:solidFill>
              </a:rPr>
              <a:t>GROWS AS YOU GROW</a:t>
            </a:r>
          </a:p>
        </p:txBody>
      </p:sp>
      <p:sp>
        <p:nvSpPr>
          <p:cNvPr id="535" name="Shape 535"/>
          <p:cNvSpPr/>
          <p:nvPr/>
        </p:nvSpPr>
        <p:spPr>
          <a:xfrm>
            <a:off x="651361" y="3045141"/>
            <a:ext cx="2461893"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spcBef>
                <a:spcPts val="600"/>
              </a:spcBef>
              <a:defRPr>
                <a:latin typeface="Arial"/>
                <a:ea typeface="Arial"/>
                <a:cs typeface="Arial"/>
                <a:sym typeface="Arial"/>
              </a:defRPr>
            </a:lvl1pPr>
          </a:lstStyle>
          <a:p>
            <a:pPr lvl="0">
              <a:defRPr>
                <a:solidFill>
                  <a:srgbClr val="000000"/>
                </a:solidFill>
              </a:defRPr>
            </a:pPr>
            <a:r>
              <a:rPr>
                <a:solidFill>
                  <a:srgbClr val="333333"/>
                </a:solidFill>
              </a:rPr>
              <a:t>Easily Add Capacity</a:t>
            </a:r>
          </a:p>
        </p:txBody>
      </p:sp>
      <p:sp>
        <p:nvSpPr>
          <p:cNvPr id="536" name="Shape 536"/>
          <p:cNvSpPr/>
          <p:nvPr/>
        </p:nvSpPr>
        <p:spPr>
          <a:xfrm>
            <a:off x="651361" y="3711923"/>
            <a:ext cx="2461893"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spcBef>
                <a:spcPts val="600"/>
              </a:spcBef>
              <a:defRPr>
                <a:latin typeface="Arial"/>
                <a:ea typeface="Arial"/>
                <a:cs typeface="Arial"/>
                <a:sym typeface="Arial"/>
              </a:defRPr>
            </a:lvl1pPr>
          </a:lstStyle>
          <a:p>
            <a:pPr lvl="0">
              <a:defRPr>
                <a:solidFill>
                  <a:srgbClr val="000000"/>
                </a:solidFill>
              </a:defRPr>
            </a:pPr>
            <a:r>
              <a:rPr>
                <a:solidFill>
                  <a:srgbClr val="333333"/>
                </a:solidFill>
              </a:rPr>
              <a:t>Commodity HW</a:t>
            </a:r>
          </a:p>
        </p:txBody>
      </p:sp>
      <p:sp>
        <p:nvSpPr>
          <p:cNvPr id="537" name="Shape 537"/>
          <p:cNvSpPr/>
          <p:nvPr/>
        </p:nvSpPr>
        <p:spPr>
          <a:xfrm>
            <a:off x="651361" y="4378705"/>
            <a:ext cx="2461893"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spcBef>
                <a:spcPts val="600"/>
              </a:spcBef>
              <a:defRPr>
                <a:latin typeface="Arial"/>
                <a:ea typeface="Arial"/>
                <a:cs typeface="Arial"/>
                <a:sym typeface="Arial"/>
              </a:defRPr>
            </a:lvl1pPr>
          </a:lstStyle>
          <a:p>
            <a:pPr lvl="0">
              <a:defRPr>
                <a:solidFill>
                  <a:srgbClr val="000000"/>
                </a:solidFill>
              </a:defRPr>
            </a:pPr>
            <a:r>
              <a:rPr>
                <a:solidFill>
                  <a:srgbClr val="333333"/>
                </a:solidFill>
              </a:rPr>
              <a:t>Key/Value</a:t>
            </a:r>
          </a:p>
        </p:txBody>
      </p:sp>
      <p:sp>
        <p:nvSpPr>
          <p:cNvPr id="538" name="Shape 538"/>
          <p:cNvSpPr/>
          <p:nvPr/>
        </p:nvSpPr>
        <p:spPr>
          <a:xfrm>
            <a:off x="3334908" y="3045141"/>
            <a:ext cx="2461893"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spcBef>
                <a:spcPts val="600"/>
              </a:spcBef>
              <a:defRPr>
                <a:latin typeface="Arial"/>
                <a:ea typeface="Arial"/>
                <a:cs typeface="Arial"/>
                <a:sym typeface="Arial"/>
              </a:defRPr>
            </a:lvl1pPr>
          </a:lstStyle>
          <a:p>
            <a:pPr lvl="0">
              <a:defRPr>
                <a:solidFill>
                  <a:srgbClr val="000000"/>
                </a:solidFill>
              </a:defRPr>
            </a:pPr>
            <a:r>
              <a:rPr>
                <a:solidFill>
                  <a:srgbClr val="333333"/>
                </a:solidFill>
              </a:rPr>
              <a:t>Fault Tolerant</a:t>
            </a:r>
          </a:p>
        </p:txBody>
      </p:sp>
      <p:sp>
        <p:nvSpPr>
          <p:cNvPr id="539" name="Shape 539"/>
          <p:cNvSpPr/>
          <p:nvPr/>
        </p:nvSpPr>
        <p:spPr>
          <a:xfrm>
            <a:off x="3119011" y="3470307"/>
            <a:ext cx="2893688" cy="8840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spcBef>
                <a:spcPts val="600"/>
              </a:spcBef>
              <a:defRPr>
                <a:solidFill>
                  <a:srgbClr val="000000"/>
                </a:solidFill>
              </a:defRPr>
            </a:pPr>
            <a:r>
              <a:rPr>
                <a:solidFill>
                  <a:srgbClr val="333333"/>
                </a:solidFill>
                <a:latin typeface="Arial"/>
                <a:ea typeface="Arial"/>
                <a:cs typeface="Arial"/>
                <a:sym typeface="Arial"/>
              </a:rPr>
              <a:t>Multi-model</a:t>
            </a:r>
            <a:br>
              <a:rPr>
                <a:solidFill>
                  <a:srgbClr val="333333"/>
                </a:solidFill>
                <a:latin typeface="Arial"/>
                <a:ea typeface="Arial"/>
                <a:cs typeface="Arial"/>
                <a:sym typeface="Arial"/>
              </a:rPr>
            </a:br>
            <a:r>
              <a:rPr>
                <a:solidFill>
                  <a:srgbClr val="333333"/>
                </a:solidFill>
                <a:latin typeface="Arial"/>
                <a:ea typeface="Arial"/>
                <a:cs typeface="Arial"/>
                <a:sym typeface="Arial"/>
              </a:rPr>
              <a:t>KV / Object Storage / Search</a:t>
            </a:r>
          </a:p>
        </p:txBody>
      </p:sp>
      <p:sp>
        <p:nvSpPr>
          <p:cNvPr id="540" name="Shape 540"/>
          <p:cNvSpPr/>
          <p:nvPr/>
        </p:nvSpPr>
        <p:spPr>
          <a:xfrm>
            <a:off x="3334908" y="4378705"/>
            <a:ext cx="2461893"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spcBef>
                <a:spcPts val="600"/>
              </a:spcBef>
              <a:defRPr>
                <a:latin typeface="Arial"/>
                <a:ea typeface="Arial"/>
                <a:cs typeface="Arial"/>
                <a:sym typeface="Arial"/>
              </a:defRPr>
            </a:lvl1pPr>
          </a:lstStyle>
          <a:p>
            <a:pPr lvl="0">
              <a:defRPr>
                <a:solidFill>
                  <a:srgbClr val="000000"/>
                </a:solidFill>
              </a:defRPr>
            </a:pPr>
            <a:r>
              <a:rPr>
                <a:solidFill>
                  <a:srgbClr val="333333"/>
                </a:solidFill>
              </a:rPr>
              <a:t>Low Latency</a:t>
            </a:r>
          </a:p>
        </p:txBody>
      </p:sp>
      <p:sp>
        <p:nvSpPr>
          <p:cNvPr id="541" name="Shape 541"/>
          <p:cNvSpPr/>
          <p:nvPr/>
        </p:nvSpPr>
        <p:spPr>
          <a:xfrm>
            <a:off x="6051148" y="3045141"/>
            <a:ext cx="2461893" cy="6173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spcBef>
                <a:spcPts val="600"/>
              </a:spcBef>
              <a:defRPr>
                <a:latin typeface="Arial"/>
                <a:ea typeface="Arial"/>
                <a:cs typeface="Arial"/>
                <a:sym typeface="Arial"/>
              </a:defRPr>
            </a:lvl1pPr>
          </a:lstStyle>
          <a:p>
            <a:pPr lvl="0">
              <a:defRPr>
                <a:solidFill>
                  <a:srgbClr val="000000"/>
                </a:solidFill>
              </a:defRPr>
            </a:pPr>
            <a:r>
              <a:rPr>
                <a:solidFill>
                  <a:srgbClr val="333333"/>
                </a:solidFill>
              </a:rPr>
              <a:t>10’s of Millions of Simultaneous Users</a:t>
            </a:r>
          </a:p>
        </p:txBody>
      </p:sp>
      <p:sp>
        <p:nvSpPr>
          <p:cNvPr id="542" name="Shape 542"/>
          <p:cNvSpPr/>
          <p:nvPr/>
        </p:nvSpPr>
        <p:spPr>
          <a:xfrm>
            <a:off x="6051148" y="3828908"/>
            <a:ext cx="2461893"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spcBef>
                <a:spcPts val="600"/>
              </a:spcBef>
              <a:defRPr>
                <a:latin typeface="Arial"/>
                <a:ea typeface="Arial"/>
                <a:cs typeface="Arial"/>
                <a:sym typeface="Arial"/>
              </a:defRPr>
            </a:lvl1pPr>
          </a:lstStyle>
          <a:p>
            <a:pPr lvl="0">
              <a:defRPr>
                <a:solidFill>
                  <a:srgbClr val="000000"/>
                </a:solidFill>
              </a:defRPr>
            </a:pPr>
            <a:r>
              <a:rPr>
                <a:solidFill>
                  <a:srgbClr val="333333"/>
                </a:solidFill>
              </a:rPr>
              <a:t>Billions of Data Points</a:t>
            </a:r>
          </a:p>
        </p:txBody>
      </p:sp>
      <p:sp>
        <p:nvSpPr>
          <p:cNvPr id="543" name="Shape 543"/>
          <p:cNvSpPr/>
          <p:nvPr/>
        </p:nvSpPr>
        <p:spPr>
          <a:xfrm>
            <a:off x="6051148" y="4378705"/>
            <a:ext cx="2461893"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spcBef>
                <a:spcPts val="600"/>
              </a:spcBef>
              <a:defRPr>
                <a:latin typeface="Arial"/>
                <a:ea typeface="Arial"/>
                <a:cs typeface="Arial"/>
                <a:sym typeface="Arial"/>
              </a:defRPr>
            </a:lvl1pPr>
          </a:lstStyle>
          <a:p>
            <a:pPr lvl="0">
              <a:defRPr>
                <a:solidFill>
                  <a:srgbClr val="000000"/>
                </a:solidFill>
              </a:defRPr>
            </a:pPr>
            <a:r>
              <a:rPr>
                <a:solidFill>
                  <a:srgbClr val="333333"/>
                </a:solidFill>
              </a:rPr>
              <a:t>100’s of Nodes</a:t>
            </a:r>
          </a:p>
        </p:txBody>
      </p:sp>
      <p:sp>
        <p:nvSpPr>
          <p:cNvPr id="544" name="Shape 544"/>
          <p:cNvSpPr/>
          <p:nvPr>
            <p:ph type="sldNum" sz="quarter" idx="2"/>
          </p:nvPr>
        </p:nvSpPr>
        <p:spPr>
          <a:xfrm>
            <a:off x="6553200" y="6356350"/>
            <a:ext cx="2133600" cy="365125"/>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lvl1pPr>
              <a:defRPr>
                <a:latin typeface="Arial"/>
                <a:ea typeface="Arial"/>
                <a:cs typeface="Arial"/>
                <a:sym typeface="Arial"/>
              </a:defRPr>
            </a:lvl1pPr>
          </a:lstStyle>
          <a:p>
            <a:pPr lvl="0">
              <a:defRPr sz="1800">
                <a:solidFill>
                  <a:srgbClr val="000000"/>
                </a:solidFill>
              </a:defRPr>
            </a:pPr>
            <a:fld id="{86CB4B4D-7CA3-9044-876B-883B54F8677D}" type="slidenum">
              <a:rPr sz="1200">
                <a:solidFill>
                  <a:srgbClr val="8D8D8D"/>
                </a:solidFill>
              </a:rPr>
            </a:fld>
          </a:p>
        </p:txBody>
      </p:sp>
      <p:sp>
        <p:nvSpPr>
          <p:cNvPr id="545" name="Shape 545"/>
          <p:cNvSpPr/>
          <p:nvPr/>
        </p:nvSpPr>
        <p:spPr>
          <a:xfrm>
            <a:off x="651361" y="2171529"/>
            <a:ext cx="2461892" cy="602588"/>
          </a:xfrm>
          <a:prstGeom prst="rect">
            <a:avLst/>
          </a:prstGeom>
          <a:solidFill>
            <a:srgbClr val="F8981D"/>
          </a:solidFill>
          <a:ln>
            <a:solidFill>
              <a:srgbClr val="F87E13"/>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546" name="Shape 546"/>
          <p:cNvSpPr/>
          <p:nvPr/>
        </p:nvSpPr>
        <p:spPr>
          <a:xfrm>
            <a:off x="3332488" y="2171529"/>
            <a:ext cx="2461892" cy="602588"/>
          </a:xfrm>
          <a:prstGeom prst="rect">
            <a:avLst/>
          </a:prstGeom>
          <a:solidFill>
            <a:srgbClr val="F8981D"/>
          </a:solidFill>
          <a:ln>
            <a:solidFill>
              <a:srgbClr val="F87E13"/>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547" name="Shape 547"/>
          <p:cNvSpPr/>
          <p:nvPr/>
        </p:nvSpPr>
        <p:spPr>
          <a:xfrm>
            <a:off x="6063741" y="2171529"/>
            <a:ext cx="2461892" cy="602588"/>
          </a:xfrm>
          <a:prstGeom prst="rect">
            <a:avLst/>
          </a:prstGeom>
          <a:solidFill>
            <a:srgbClr val="F8981D"/>
          </a:solidFill>
          <a:ln>
            <a:solidFill>
              <a:srgbClr val="F87E13"/>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548" name="Shape 548"/>
          <p:cNvSpPr/>
          <p:nvPr/>
        </p:nvSpPr>
        <p:spPr>
          <a:xfrm>
            <a:off x="1168349" y="2183092"/>
            <a:ext cx="1427917" cy="48620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800">
                <a:latin typeface="Arial"/>
                <a:ea typeface="Arial"/>
                <a:cs typeface="Arial"/>
                <a:sym typeface="Arial"/>
              </a:defRPr>
            </a:lvl1pPr>
          </a:lstStyle>
          <a:p>
            <a:pPr lvl="0">
              <a:defRPr b="0" sz="1800">
                <a:solidFill>
                  <a:srgbClr val="000000"/>
                </a:solidFill>
              </a:defRPr>
            </a:pPr>
            <a:r>
              <a:rPr b="1" sz="2800">
                <a:solidFill>
                  <a:srgbClr val="333333"/>
                </a:solidFill>
              </a:rPr>
              <a:t>SIMPLE</a:t>
            </a:r>
          </a:p>
        </p:txBody>
      </p:sp>
      <p:sp>
        <p:nvSpPr>
          <p:cNvPr id="549" name="Shape 549"/>
          <p:cNvSpPr/>
          <p:nvPr/>
        </p:nvSpPr>
        <p:spPr>
          <a:xfrm>
            <a:off x="3426117" y="2183092"/>
            <a:ext cx="2138771" cy="48620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800">
                <a:latin typeface="Arial"/>
                <a:ea typeface="Arial"/>
                <a:cs typeface="Arial"/>
                <a:sym typeface="Arial"/>
              </a:defRPr>
            </a:lvl1pPr>
          </a:lstStyle>
          <a:p>
            <a:pPr lvl="0">
              <a:defRPr b="0" sz="1800">
                <a:solidFill>
                  <a:srgbClr val="000000"/>
                </a:solidFill>
              </a:defRPr>
            </a:pPr>
            <a:r>
              <a:rPr b="1" sz="2800">
                <a:solidFill>
                  <a:srgbClr val="333333"/>
                </a:solidFill>
              </a:rPr>
              <a:t>POWERFUL</a:t>
            </a:r>
          </a:p>
        </p:txBody>
      </p:sp>
      <p:sp>
        <p:nvSpPr>
          <p:cNvPr id="550" name="Shape 550"/>
          <p:cNvSpPr/>
          <p:nvPr/>
        </p:nvSpPr>
        <p:spPr>
          <a:xfrm>
            <a:off x="6231227" y="2183092"/>
            <a:ext cx="2040146" cy="48620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800">
                <a:latin typeface="Arial"/>
                <a:ea typeface="Arial"/>
                <a:cs typeface="Arial"/>
                <a:sym typeface="Arial"/>
              </a:defRPr>
            </a:lvl1pPr>
          </a:lstStyle>
          <a:p>
            <a:pPr lvl="0">
              <a:defRPr b="0" sz="1800">
                <a:solidFill>
                  <a:srgbClr val="000000"/>
                </a:solidFill>
              </a:defRPr>
            </a:pPr>
            <a:r>
              <a:rPr b="1" sz="2800">
                <a:solidFill>
                  <a:srgbClr val="333333"/>
                </a:solidFill>
              </a:rPr>
              <a:t>SCALABLE</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52" name="image25.png" descr="s13_quotes.png"/>
          <p:cNvPicPr/>
          <p:nvPr/>
        </p:nvPicPr>
        <p:blipFill>
          <a:blip r:embed="rId2">
            <a:extLst/>
          </a:blip>
          <a:stretch>
            <a:fillRect/>
          </a:stretch>
        </p:blipFill>
        <p:spPr>
          <a:xfrm>
            <a:off x="6046275" y="4380252"/>
            <a:ext cx="525766" cy="354712"/>
          </a:xfrm>
          <a:prstGeom prst="rect">
            <a:avLst/>
          </a:prstGeom>
          <a:ln w="12700">
            <a:miter lim="400000"/>
          </a:ln>
        </p:spPr>
      </p:pic>
      <p:pic>
        <p:nvPicPr>
          <p:cNvPr id="553" name="image25.png" descr="s13_quotes.png"/>
          <p:cNvPicPr/>
          <p:nvPr/>
        </p:nvPicPr>
        <p:blipFill>
          <a:blip r:embed="rId2">
            <a:extLst/>
          </a:blip>
          <a:stretch>
            <a:fillRect/>
          </a:stretch>
        </p:blipFill>
        <p:spPr>
          <a:xfrm>
            <a:off x="3122705" y="4380253"/>
            <a:ext cx="525766" cy="354712"/>
          </a:xfrm>
          <a:prstGeom prst="rect">
            <a:avLst/>
          </a:prstGeom>
          <a:ln w="12700">
            <a:miter lim="400000"/>
          </a:ln>
        </p:spPr>
      </p:pic>
      <p:pic>
        <p:nvPicPr>
          <p:cNvPr id="554" name="image25.png" descr="s13_quotes.png"/>
          <p:cNvPicPr/>
          <p:nvPr/>
        </p:nvPicPr>
        <p:blipFill>
          <a:blip r:embed="rId2">
            <a:extLst/>
          </a:blip>
          <a:stretch>
            <a:fillRect/>
          </a:stretch>
        </p:blipFill>
        <p:spPr>
          <a:xfrm>
            <a:off x="286669" y="4380253"/>
            <a:ext cx="525766" cy="354712"/>
          </a:xfrm>
          <a:prstGeom prst="rect">
            <a:avLst/>
          </a:prstGeom>
          <a:ln w="12700">
            <a:miter lim="400000"/>
          </a:ln>
        </p:spPr>
      </p:pic>
      <p:pic>
        <p:nvPicPr>
          <p:cNvPr id="555" name="image25.png" descr="s13_quotes.png"/>
          <p:cNvPicPr/>
          <p:nvPr/>
        </p:nvPicPr>
        <p:blipFill>
          <a:blip r:embed="rId2">
            <a:extLst/>
          </a:blip>
          <a:stretch>
            <a:fillRect/>
          </a:stretch>
        </p:blipFill>
        <p:spPr>
          <a:xfrm>
            <a:off x="3122707" y="1476187"/>
            <a:ext cx="483995" cy="354712"/>
          </a:xfrm>
          <a:prstGeom prst="rect">
            <a:avLst/>
          </a:prstGeom>
          <a:ln w="12700">
            <a:miter lim="400000"/>
          </a:ln>
        </p:spPr>
      </p:pic>
      <p:pic>
        <p:nvPicPr>
          <p:cNvPr id="556" name="image25.png" descr="s13_quotes.png"/>
          <p:cNvPicPr/>
          <p:nvPr/>
        </p:nvPicPr>
        <p:blipFill>
          <a:blip r:embed="rId2">
            <a:extLst/>
          </a:blip>
          <a:stretch>
            <a:fillRect/>
          </a:stretch>
        </p:blipFill>
        <p:spPr>
          <a:xfrm>
            <a:off x="6051341" y="1476187"/>
            <a:ext cx="483995" cy="354712"/>
          </a:xfrm>
          <a:prstGeom prst="rect">
            <a:avLst/>
          </a:prstGeom>
          <a:ln w="12700">
            <a:miter lim="400000"/>
          </a:ln>
        </p:spPr>
      </p:pic>
      <p:pic>
        <p:nvPicPr>
          <p:cNvPr id="557" name="image25.png" descr="s13_quotes.png"/>
          <p:cNvPicPr/>
          <p:nvPr/>
        </p:nvPicPr>
        <p:blipFill>
          <a:blip r:embed="rId2">
            <a:extLst/>
          </a:blip>
          <a:stretch>
            <a:fillRect/>
          </a:stretch>
        </p:blipFill>
        <p:spPr>
          <a:xfrm>
            <a:off x="303306" y="1476187"/>
            <a:ext cx="483995" cy="354712"/>
          </a:xfrm>
          <a:prstGeom prst="rect">
            <a:avLst/>
          </a:prstGeom>
          <a:ln w="12700">
            <a:miter lim="400000"/>
          </a:ln>
        </p:spPr>
      </p:pic>
      <p:sp>
        <p:nvSpPr>
          <p:cNvPr id="558" name="Shape 558"/>
          <p:cNvSpPr/>
          <p:nvPr/>
        </p:nvSpPr>
        <p:spPr>
          <a:xfrm>
            <a:off x="761120" y="1476186"/>
            <a:ext cx="2201960" cy="15833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a:solidFill>
                  <a:srgbClr val="000000"/>
                </a:solidFill>
              </a:defRPr>
            </a:pPr>
            <a:r>
              <a:rPr sz="1600">
                <a:solidFill>
                  <a:srgbClr val="FFFFFF"/>
                </a:solidFill>
                <a:latin typeface="Arial"/>
                <a:ea typeface="Arial"/>
                <a:cs typeface="Arial"/>
                <a:sym typeface="Arial"/>
              </a:rPr>
              <a:t>A massive data explosion is at the center of our growth strategy.  Riak is a </a:t>
            </a:r>
            <a:r>
              <a:rPr sz="2400">
                <a:solidFill>
                  <a:srgbClr val="FFFFFF"/>
                </a:solidFill>
                <a:latin typeface="Arial"/>
                <a:ea typeface="Arial"/>
                <a:cs typeface="Arial"/>
                <a:sym typeface="Arial"/>
              </a:rPr>
              <a:t>critical </a:t>
            </a:r>
            <a:r>
              <a:rPr sz="1600">
                <a:solidFill>
                  <a:srgbClr val="FFFFFF"/>
                </a:solidFill>
                <a:latin typeface="Arial"/>
                <a:ea typeface="Arial"/>
                <a:cs typeface="Arial"/>
                <a:sym typeface="Arial"/>
              </a:rPr>
              <a:t>component of our new IT platform</a:t>
            </a:r>
          </a:p>
        </p:txBody>
      </p:sp>
      <p:sp>
        <p:nvSpPr>
          <p:cNvPr id="559" name="Shape 559"/>
          <p:cNvSpPr/>
          <p:nvPr/>
        </p:nvSpPr>
        <p:spPr>
          <a:xfrm>
            <a:off x="3556613" y="1476186"/>
            <a:ext cx="2291157" cy="15833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a:solidFill>
                  <a:srgbClr val="000000"/>
                </a:solidFill>
              </a:defRPr>
            </a:pPr>
            <a:r>
              <a:rPr sz="1600">
                <a:solidFill>
                  <a:srgbClr val="FFFFFF"/>
                </a:solidFill>
                <a:latin typeface="Arial"/>
                <a:ea typeface="Arial"/>
                <a:cs typeface="Arial"/>
                <a:sym typeface="Arial"/>
              </a:rPr>
              <a:t>Using Riak to insure high data </a:t>
            </a:r>
            <a:r>
              <a:rPr sz="2400">
                <a:solidFill>
                  <a:srgbClr val="FFFFFF"/>
                </a:solidFill>
                <a:latin typeface="Arial"/>
                <a:ea typeface="Arial"/>
                <a:cs typeface="Arial"/>
                <a:sym typeface="Arial"/>
              </a:rPr>
              <a:t>availability</a:t>
            </a:r>
            <a:r>
              <a:rPr>
                <a:solidFill>
                  <a:srgbClr val="FFFFFF"/>
                </a:solidFill>
                <a:latin typeface="Arial"/>
                <a:ea typeface="Arial"/>
                <a:cs typeface="Arial"/>
                <a:sym typeface="Arial"/>
              </a:rPr>
              <a:t> </a:t>
            </a:r>
            <a:r>
              <a:rPr sz="1600">
                <a:solidFill>
                  <a:srgbClr val="FFFFFF"/>
                </a:solidFill>
                <a:latin typeface="Arial"/>
                <a:ea typeface="Arial"/>
                <a:cs typeface="Arial"/>
                <a:sym typeface="Arial"/>
              </a:rPr>
              <a:t>helps avoid health risks, and in the worst case, patient death</a:t>
            </a:r>
          </a:p>
        </p:txBody>
      </p:sp>
      <p:sp>
        <p:nvSpPr>
          <p:cNvPr id="560" name="Shape 560"/>
          <p:cNvSpPr/>
          <p:nvPr/>
        </p:nvSpPr>
        <p:spPr>
          <a:xfrm>
            <a:off x="6495560" y="1476186"/>
            <a:ext cx="2252470" cy="13547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a:solidFill>
                  <a:srgbClr val="000000"/>
                </a:solidFill>
              </a:defRPr>
            </a:pPr>
            <a:r>
              <a:rPr sz="1600">
                <a:solidFill>
                  <a:srgbClr val="FFFFFF"/>
                </a:solidFill>
                <a:latin typeface="Arial"/>
                <a:ea typeface="Arial"/>
                <a:cs typeface="Arial"/>
                <a:sym typeface="Arial"/>
              </a:rPr>
              <a:t>Riak is used to manage thousands of users and millions of meters that create </a:t>
            </a:r>
            <a:r>
              <a:rPr sz="2400">
                <a:solidFill>
                  <a:srgbClr val="FFFFFF"/>
                </a:solidFill>
                <a:latin typeface="Arial"/>
                <a:ea typeface="Arial"/>
                <a:cs typeface="Arial"/>
                <a:sym typeface="Arial"/>
              </a:rPr>
              <a:t>billions</a:t>
            </a:r>
            <a:r>
              <a:rPr sz="1600">
                <a:solidFill>
                  <a:srgbClr val="FFFFFF"/>
                </a:solidFill>
                <a:latin typeface="Arial"/>
                <a:ea typeface="Arial"/>
                <a:cs typeface="Arial"/>
                <a:sym typeface="Arial"/>
              </a:rPr>
              <a:t> of data points</a:t>
            </a:r>
          </a:p>
        </p:txBody>
      </p:sp>
      <p:sp>
        <p:nvSpPr>
          <p:cNvPr id="561" name="Shape 561"/>
          <p:cNvSpPr/>
          <p:nvPr/>
        </p:nvSpPr>
        <p:spPr>
          <a:xfrm>
            <a:off x="3072901" y="1062165"/>
            <a:ext cx="1481668" cy="2888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solidFill>
                  <a:srgbClr val="F8981D"/>
                </a:solidFill>
                <a:latin typeface="Arial"/>
                <a:ea typeface="Arial"/>
                <a:cs typeface="Arial"/>
                <a:sym typeface="Arial"/>
              </a:defRPr>
            </a:lvl1pPr>
          </a:lstStyle>
          <a:p>
            <a:pPr lvl="0">
              <a:defRPr b="0" sz="1800">
                <a:solidFill>
                  <a:srgbClr val="000000"/>
                </a:solidFill>
              </a:defRPr>
            </a:pPr>
            <a:r>
              <a:rPr b="1" sz="1400">
                <a:solidFill>
                  <a:srgbClr val="F8981D"/>
                </a:solidFill>
              </a:rPr>
              <a:t>HEALTHCARE</a:t>
            </a:r>
          </a:p>
        </p:txBody>
      </p:sp>
      <p:sp>
        <p:nvSpPr>
          <p:cNvPr id="562" name="Shape 562"/>
          <p:cNvSpPr/>
          <p:nvPr/>
        </p:nvSpPr>
        <p:spPr>
          <a:xfrm>
            <a:off x="6046275" y="1062165"/>
            <a:ext cx="2700870" cy="2888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solidFill>
                  <a:srgbClr val="F8981D"/>
                </a:solidFill>
                <a:latin typeface="Arial"/>
                <a:ea typeface="Arial"/>
                <a:cs typeface="Arial"/>
                <a:sym typeface="Arial"/>
              </a:defRPr>
            </a:lvl1pPr>
          </a:lstStyle>
          <a:p>
            <a:pPr lvl="0">
              <a:defRPr b="0" sz="1800">
                <a:solidFill>
                  <a:srgbClr val="000000"/>
                </a:solidFill>
              </a:defRPr>
            </a:pPr>
            <a:r>
              <a:rPr b="1" sz="1400">
                <a:solidFill>
                  <a:srgbClr val="F8981D"/>
                </a:solidFill>
              </a:rPr>
              <a:t>INTERNET OF THINGS (IoT)</a:t>
            </a:r>
          </a:p>
        </p:txBody>
      </p:sp>
      <p:sp>
        <p:nvSpPr>
          <p:cNvPr id="563" name="Shape 563"/>
          <p:cNvSpPr/>
          <p:nvPr/>
        </p:nvSpPr>
        <p:spPr>
          <a:xfrm>
            <a:off x="286668" y="1062165"/>
            <a:ext cx="1481669" cy="2888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solidFill>
                  <a:srgbClr val="F8981D"/>
                </a:solidFill>
                <a:latin typeface="Arial"/>
                <a:ea typeface="Arial"/>
                <a:cs typeface="Arial"/>
                <a:sym typeface="Arial"/>
              </a:defRPr>
            </a:lvl1pPr>
          </a:lstStyle>
          <a:p>
            <a:pPr lvl="0">
              <a:defRPr b="0" sz="1800">
                <a:solidFill>
                  <a:srgbClr val="000000"/>
                </a:solidFill>
              </a:defRPr>
            </a:pPr>
            <a:r>
              <a:rPr b="1" sz="1400">
                <a:solidFill>
                  <a:srgbClr val="F8981D"/>
                </a:solidFill>
              </a:rPr>
              <a:t>MEDIA</a:t>
            </a:r>
          </a:p>
        </p:txBody>
      </p:sp>
      <p:sp>
        <p:nvSpPr>
          <p:cNvPr id="564" name="Shape 564"/>
          <p:cNvSpPr/>
          <p:nvPr/>
        </p:nvSpPr>
        <p:spPr>
          <a:xfrm>
            <a:off x="3122705" y="3936350"/>
            <a:ext cx="1481668" cy="2888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solidFill>
                  <a:srgbClr val="F8981D"/>
                </a:solidFill>
                <a:latin typeface="Arial"/>
                <a:ea typeface="Arial"/>
                <a:cs typeface="Arial"/>
                <a:sym typeface="Arial"/>
              </a:defRPr>
            </a:lvl1pPr>
          </a:lstStyle>
          <a:p>
            <a:pPr lvl="0">
              <a:defRPr b="0" sz="1800">
                <a:solidFill>
                  <a:srgbClr val="000000"/>
                </a:solidFill>
              </a:defRPr>
            </a:pPr>
            <a:r>
              <a:rPr b="1" sz="1400">
                <a:solidFill>
                  <a:srgbClr val="F8981D"/>
                </a:solidFill>
              </a:rPr>
              <a:t>ECOMMERCE</a:t>
            </a:r>
          </a:p>
        </p:txBody>
      </p:sp>
      <p:sp>
        <p:nvSpPr>
          <p:cNvPr id="565" name="Shape 565"/>
          <p:cNvSpPr/>
          <p:nvPr/>
        </p:nvSpPr>
        <p:spPr>
          <a:xfrm>
            <a:off x="6046275" y="3936350"/>
            <a:ext cx="1481668" cy="2888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solidFill>
                  <a:srgbClr val="F8981D"/>
                </a:solidFill>
                <a:latin typeface="Arial"/>
                <a:ea typeface="Arial"/>
                <a:cs typeface="Arial"/>
                <a:sym typeface="Arial"/>
              </a:defRPr>
            </a:lvl1pPr>
          </a:lstStyle>
          <a:p>
            <a:pPr lvl="0">
              <a:defRPr b="0" sz="1800">
                <a:solidFill>
                  <a:srgbClr val="000000"/>
                </a:solidFill>
              </a:defRPr>
            </a:pPr>
            <a:r>
              <a:rPr b="1" sz="1400">
                <a:solidFill>
                  <a:srgbClr val="F8981D"/>
                </a:solidFill>
              </a:rPr>
              <a:t>GAMING</a:t>
            </a:r>
          </a:p>
        </p:txBody>
      </p:sp>
      <p:sp>
        <p:nvSpPr>
          <p:cNvPr id="566" name="Shape 566"/>
          <p:cNvSpPr/>
          <p:nvPr/>
        </p:nvSpPr>
        <p:spPr>
          <a:xfrm>
            <a:off x="6485716" y="4348227"/>
            <a:ext cx="2280459" cy="15833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a:solidFill>
                  <a:srgbClr val="000000"/>
                </a:solidFill>
              </a:defRPr>
            </a:pPr>
            <a:r>
              <a:rPr sz="1600">
                <a:solidFill>
                  <a:srgbClr val="FFFFFF"/>
                </a:solidFill>
                <a:latin typeface="Arial"/>
                <a:ea typeface="Arial"/>
                <a:cs typeface="Arial"/>
                <a:sym typeface="Arial"/>
              </a:rPr>
              <a:t>To enable </a:t>
            </a:r>
            <a:r>
              <a:rPr sz="2400">
                <a:solidFill>
                  <a:srgbClr val="FFFFFF"/>
                </a:solidFill>
                <a:latin typeface="Arial"/>
                <a:ea typeface="Arial"/>
                <a:cs typeface="Arial"/>
                <a:sym typeface="Arial"/>
              </a:rPr>
              <a:t>rapid</a:t>
            </a:r>
            <a:r>
              <a:rPr sz="1600">
                <a:solidFill>
                  <a:srgbClr val="FFFFFF"/>
                </a:solidFill>
                <a:latin typeface="Arial"/>
                <a:ea typeface="Arial"/>
                <a:cs typeface="Arial"/>
                <a:sym typeface="Arial"/>
              </a:rPr>
              <a:t> iteration at scale, Riot moved to Riak to support millions of concurrent players at any moment</a:t>
            </a:r>
          </a:p>
        </p:txBody>
      </p:sp>
      <p:sp>
        <p:nvSpPr>
          <p:cNvPr id="567" name="Shape 567"/>
          <p:cNvSpPr/>
          <p:nvPr/>
        </p:nvSpPr>
        <p:spPr>
          <a:xfrm>
            <a:off x="2846534" y="285735"/>
            <a:ext cx="3435190" cy="41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000">
                <a:solidFill>
                  <a:srgbClr val="FFFFFF"/>
                </a:solidFill>
                <a:latin typeface="Arial"/>
                <a:ea typeface="Arial"/>
                <a:cs typeface="Arial"/>
                <a:sym typeface="Arial"/>
              </a:defRPr>
            </a:lvl1pPr>
          </a:lstStyle>
          <a:p>
            <a:pPr lvl="0">
              <a:defRPr sz="1800">
                <a:solidFill>
                  <a:srgbClr val="000000"/>
                </a:solidFill>
              </a:defRPr>
            </a:pPr>
            <a:r>
              <a:rPr sz="3000">
                <a:solidFill>
                  <a:srgbClr val="FFFFFF"/>
                </a:solidFill>
              </a:rPr>
              <a:t>RIAK CUSTOMERS</a:t>
            </a:r>
          </a:p>
        </p:txBody>
      </p:sp>
      <p:sp>
        <p:nvSpPr>
          <p:cNvPr id="568" name="Shape 568"/>
          <p:cNvSpPr/>
          <p:nvPr/>
        </p:nvSpPr>
        <p:spPr>
          <a:xfrm>
            <a:off x="3712681" y="4444634"/>
            <a:ext cx="2135090" cy="13547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a:solidFill>
                  <a:srgbClr val="000000"/>
                </a:solidFill>
              </a:defRPr>
            </a:pPr>
            <a:r>
              <a:rPr sz="1600">
                <a:solidFill>
                  <a:srgbClr val="FFFFFF"/>
                </a:solidFill>
                <a:latin typeface="Arial"/>
                <a:ea typeface="Arial"/>
                <a:cs typeface="Arial"/>
                <a:sym typeface="Arial"/>
              </a:rPr>
              <a:t>Riak’s architecture played a key role in </a:t>
            </a:r>
            <a:r>
              <a:rPr sz="2400">
                <a:solidFill>
                  <a:srgbClr val="FFFFFF"/>
                </a:solidFill>
                <a:latin typeface="Arial"/>
                <a:ea typeface="Arial"/>
                <a:cs typeface="Arial"/>
                <a:sym typeface="Arial"/>
              </a:rPr>
              <a:t>transforming</a:t>
            </a:r>
            <a:r>
              <a:rPr sz="1600">
                <a:solidFill>
                  <a:srgbClr val="FFFFFF"/>
                </a:solidFill>
                <a:latin typeface="Arial"/>
                <a:ea typeface="Arial"/>
                <a:cs typeface="Arial"/>
                <a:sym typeface="Arial"/>
              </a:rPr>
              <a:t> our eCommerce platform</a:t>
            </a:r>
          </a:p>
        </p:txBody>
      </p:sp>
      <p:sp>
        <p:nvSpPr>
          <p:cNvPr id="569" name="Shape 569"/>
          <p:cNvSpPr/>
          <p:nvPr/>
        </p:nvSpPr>
        <p:spPr>
          <a:xfrm>
            <a:off x="286668" y="3936350"/>
            <a:ext cx="2290236" cy="2888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solidFill>
                  <a:srgbClr val="F8981D"/>
                </a:solidFill>
                <a:latin typeface="Arial"/>
                <a:ea typeface="Arial"/>
                <a:cs typeface="Arial"/>
                <a:sym typeface="Arial"/>
              </a:defRPr>
            </a:lvl1pPr>
          </a:lstStyle>
          <a:p>
            <a:pPr lvl="0">
              <a:defRPr b="0" sz="1800">
                <a:solidFill>
                  <a:srgbClr val="000000"/>
                </a:solidFill>
              </a:defRPr>
            </a:pPr>
            <a:r>
              <a:rPr b="1" sz="1400">
                <a:solidFill>
                  <a:srgbClr val="F8981D"/>
                </a:solidFill>
              </a:rPr>
              <a:t>TELECOMMUNICATIONS</a:t>
            </a:r>
          </a:p>
        </p:txBody>
      </p:sp>
      <p:sp>
        <p:nvSpPr>
          <p:cNvPr id="570" name="Shape 570"/>
          <p:cNvSpPr/>
          <p:nvPr/>
        </p:nvSpPr>
        <p:spPr>
          <a:xfrm>
            <a:off x="821062" y="4444634"/>
            <a:ext cx="2142017" cy="11261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a:solidFill>
                  <a:srgbClr val="000000"/>
                </a:solidFill>
              </a:defRPr>
            </a:pPr>
            <a:r>
              <a:rPr sz="1600">
                <a:solidFill>
                  <a:srgbClr val="FFFFFF"/>
                </a:solidFill>
                <a:latin typeface="Arial"/>
                <a:ea typeface="Arial"/>
                <a:cs typeface="Arial"/>
                <a:sym typeface="Arial"/>
              </a:rPr>
              <a:t>Riak provides a lot of operational </a:t>
            </a:r>
            <a:r>
              <a:rPr sz="2400">
                <a:solidFill>
                  <a:srgbClr val="FFFFFF"/>
                </a:solidFill>
                <a:latin typeface="Arial"/>
                <a:ea typeface="Arial"/>
                <a:cs typeface="Arial"/>
                <a:sym typeface="Arial"/>
              </a:rPr>
              <a:t>simplicity</a:t>
            </a:r>
            <a:r>
              <a:rPr sz="1600">
                <a:solidFill>
                  <a:srgbClr val="FFFFFF"/>
                </a:solidFill>
                <a:latin typeface="Arial"/>
                <a:ea typeface="Arial"/>
                <a:cs typeface="Arial"/>
                <a:sym typeface="Arial"/>
              </a:rPr>
              <a:t> for us.  It just works.</a:t>
            </a:r>
          </a:p>
        </p:txBody>
      </p:sp>
      <p:pic>
        <p:nvPicPr>
          <p:cNvPr id="571" name="image94.png"/>
          <p:cNvPicPr/>
          <p:nvPr/>
        </p:nvPicPr>
        <p:blipFill>
          <a:blip r:embed="rId3">
            <a:extLst/>
          </a:blip>
          <a:stretch>
            <a:fillRect/>
          </a:stretch>
        </p:blipFill>
        <p:spPr>
          <a:xfrm>
            <a:off x="2019347" y="5982341"/>
            <a:ext cx="874223" cy="274142"/>
          </a:xfrm>
          <a:prstGeom prst="rect">
            <a:avLst/>
          </a:prstGeom>
          <a:ln w="12700">
            <a:miter lim="400000"/>
          </a:ln>
        </p:spPr>
      </p:pic>
      <p:pic>
        <p:nvPicPr>
          <p:cNvPr id="572" name="image99.png"/>
          <p:cNvPicPr/>
          <p:nvPr/>
        </p:nvPicPr>
        <p:blipFill>
          <a:blip r:embed="rId4">
            <a:extLst/>
          </a:blip>
          <a:stretch>
            <a:fillRect/>
          </a:stretch>
        </p:blipFill>
        <p:spPr>
          <a:xfrm>
            <a:off x="5133325" y="5982341"/>
            <a:ext cx="492063" cy="289388"/>
          </a:xfrm>
          <a:prstGeom prst="rect">
            <a:avLst/>
          </a:prstGeom>
          <a:ln w="12700">
            <a:miter lim="400000"/>
          </a:ln>
        </p:spPr>
      </p:pic>
      <p:pic>
        <p:nvPicPr>
          <p:cNvPr id="573" name="image105.png"/>
          <p:cNvPicPr/>
          <p:nvPr/>
        </p:nvPicPr>
        <p:blipFill>
          <a:blip r:embed="rId5">
            <a:extLst/>
          </a:blip>
          <a:stretch>
            <a:fillRect/>
          </a:stretch>
        </p:blipFill>
        <p:spPr>
          <a:xfrm>
            <a:off x="7641774" y="5982341"/>
            <a:ext cx="886764" cy="286597"/>
          </a:xfrm>
          <a:prstGeom prst="rect">
            <a:avLst/>
          </a:prstGeom>
          <a:ln w="12700">
            <a:miter lim="400000"/>
          </a:ln>
        </p:spPr>
      </p:pic>
      <p:pic>
        <p:nvPicPr>
          <p:cNvPr id="574" name="image52.png"/>
          <p:cNvPicPr/>
          <p:nvPr/>
        </p:nvPicPr>
        <p:blipFill>
          <a:blip r:embed="rId6">
            <a:extLst/>
          </a:blip>
          <a:stretch>
            <a:fillRect/>
          </a:stretch>
        </p:blipFill>
        <p:spPr>
          <a:xfrm>
            <a:off x="7709231" y="3254059"/>
            <a:ext cx="819307" cy="230431"/>
          </a:xfrm>
          <a:prstGeom prst="rect">
            <a:avLst/>
          </a:prstGeom>
          <a:ln w="12700">
            <a:miter lim="400000"/>
          </a:ln>
        </p:spPr>
      </p:pic>
      <p:pic>
        <p:nvPicPr>
          <p:cNvPr id="575" name="image102.png" descr="http://cowanglobal.files.wordpress.com/2010/11/nhs-logo.png"/>
          <p:cNvPicPr/>
          <p:nvPr/>
        </p:nvPicPr>
        <p:blipFill>
          <a:blip r:embed="rId7">
            <a:extLst/>
          </a:blip>
          <a:stretch>
            <a:fillRect/>
          </a:stretch>
        </p:blipFill>
        <p:spPr>
          <a:xfrm>
            <a:off x="4945188" y="3227297"/>
            <a:ext cx="703296" cy="283956"/>
          </a:xfrm>
          <a:prstGeom prst="rect">
            <a:avLst/>
          </a:prstGeom>
          <a:ln w="12700">
            <a:miter lim="400000"/>
          </a:ln>
        </p:spPr>
      </p:pic>
      <p:pic>
        <p:nvPicPr>
          <p:cNvPr id="576" name="image77.png"/>
          <p:cNvPicPr/>
          <p:nvPr/>
        </p:nvPicPr>
        <p:blipFill>
          <a:blip r:embed="rId8">
            <a:extLst/>
          </a:blip>
          <a:stretch>
            <a:fillRect/>
          </a:stretch>
        </p:blipFill>
        <p:spPr>
          <a:xfrm>
            <a:off x="2505155" y="3169463"/>
            <a:ext cx="442247" cy="399621"/>
          </a:xfrm>
          <a:prstGeom prst="rect">
            <a:avLst/>
          </a:prstGeom>
          <a:ln w="12700">
            <a:miter lim="400000"/>
          </a:ln>
        </p:spPr>
      </p:pic>
      <p:sp>
        <p:nvSpPr>
          <p:cNvPr id="577" name="Shape 577"/>
          <p:cNvSpPr/>
          <p:nvPr>
            <p:ph type="sldNum" sz="quarter" idx="2"/>
          </p:nvPr>
        </p:nvSpPr>
        <p:spPr>
          <a:xfrm>
            <a:off x="6553200" y="6356350"/>
            <a:ext cx="2133600" cy="365125"/>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lvl1pPr>
              <a:defRPr>
                <a:latin typeface="Arial"/>
                <a:ea typeface="Arial"/>
                <a:cs typeface="Arial"/>
                <a:sym typeface="Arial"/>
              </a:defRPr>
            </a:lvl1pPr>
          </a:lstStyle>
          <a:p>
            <a:pPr lvl="0">
              <a:defRPr sz="1800">
                <a:solidFill>
                  <a:srgbClr val="000000"/>
                </a:solidFill>
              </a:defRPr>
            </a:pPr>
            <a:fld id="{86CB4B4D-7CA3-9044-876B-883B54F8677D}" type="slidenum">
              <a:rPr sz="1200">
                <a:solidFill>
                  <a:srgbClr val="8D8D8D"/>
                </a:solidFill>
              </a:rPr>
            </a:fld>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9" name="image106.png" descr="basho-logo-white-horiz.png"/>
          <p:cNvPicPr/>
          <p:nvPr/>
        </p:nvPicPr>
        <p:blipFill>
          <a:blip r:embed="rId2">
            <a:extLst/>
          </a:blip>
          <a:stretch>
            <a:fillRect/>
          </a:stretch>
        </p:blipFill>
        <p:spPr>
          <a:xfrm>
            <a:off x="2336151" y="2410923"/>
            <a:ext cx="4762501" cy="1787220"/>
          </a:xfrm>
          <a:prstGeom prst="rect">
            <a:avLst/>
          </a:prstGeom>
          <a:ln w="12700">
            <a:miter lim="400000"/>
          </a:ln>
        </p:spPr>
      </p:pic>
      <p:sp>
        <p:nvSpPr>
          <p:cNvPr id="580" name="Shape 580"/>
          <p:cNvSpPr/>
          <p:nvPr/>
        </p:nvSpPr>
        <p:spPr>
          <a:xfrm>
            <a:off x="6553200" y="6404292"/>
            <a:ext cx="2133600" cy="26924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8D8D8D"/>
                </a:solidFill>
                <a:latin typeface="Open Sans"/>
                <a:ea typeface="Open Sans"/>
                <a:cs typeface="Open Sans"/>
                <a:sym typeface="Open Sans"/>
              </a:defRPr>
            </a:lvl1pPr>
          </a:lstStyle>
          <a:p>
            <a:pPr lvl="0">
              <a:defRPr sz="1800">
                <a:solidFill>
                  <a:srgbClr val="000000"/>
                </a:solidFill>
              </a:defRPr>
            </a:pPr>
            <a:r>
              <a:rPr sz="1200">
                <a:solidFill>
                  <a:srgbClr val="8D8D8D"/>
                </a:solidFill>
              </a:rPr>
              <a:t>15</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Shape 130"/>
          <p:cNvSpPr/>
          <p:nvPr/>
        </p:nvSpPr>
        <p:spPr>
          <a:xfrm>
            <a:off x="877944" y="634064"/>
            <a:ext cx="7308334" cy="11053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lnSpc>
                <a:spcPts val="2700"/>
              </a:lnSpc>
              <a:spcBef>
                <a:spcPts val="300"/>
              </a:spcBef>
              <a:defRPr>
                <a:solidFill>
                  <a:srgbClr val="000000"/>
                </a:solidFill>
              </a:defRPr>
            </a:pPr>
            <a:r>
              <a:rPr b="1" sz="3600">
                <a:solidFill>
                  <a:srgbClr val="FFFFFF"/>
                </a:solidFill>
                <a:latin typeface="Arial"/>
                <a:ea typeface="Arial"/>
                <a:cs typeface="Arial"/>
                <a:sym typeface="Arial"/>
              </a:rPr>
              <a:t>42%</a:t>
            </a:r>
            <a:r>
              <a:rPr b="1" sz="2000">
                <a:solidFill>
                  <a:srgbClr val="FFFFFF"/>
                </a:solidFill>
                <a:latin typeface="Arial"/>
                <a:ea typeface="Arial"/>
                <a:cs typeface="Arial"/>
                <a:sym typeface="Arial"/>
              </a:rPr>
              <a:t> </a:t>
            </a:r>
            <a:r>
              <a:rPr sz="2000">
                <a:solidFill>
                  <a:srgbClr val="FFFFFF"/>
                </a:solidFill>
                <a:latin typeface="Arial"/>
                <a:ea typeface="Arial"/>
                <a:cs typeface="Arial"/>
                <a:sym typeface="Arial"/>
              </a:rPr>
              <a:t>of database decision makers admit they </a:t>
            </a:r>
            <a:br>
              <a:rPr sz="2000">
                <a:solidFill>
                  <a:srgbClr val="FFFFFF"/>
                </a:solidFill>
                <a:latin typeface="Arial"/>
                <a:ea typeface="Arial"/>
                <a:cs typeface="Arial"/>
                <a:sym typeface="Arial"/>
              </a:rPr>
            </a:br>
            <a:r>
              <a:rPr b="1" sz="2400">
                <a:solidFill>
                  <a:srgbClr val="FFFFFF"/>
                </a:solidFill>
                <a:latin typeface="Arial"/>
                <a:ea typeface="Arial"/>
                <a:cs typeface="Arial"/>
                <a:sym typeface="Arial"/>
              </a:rPr>
              <a:t>struggle to manage the NoSQL solutions</a:t>
            </a:r>
            <a:r>
              <a:rPr sz="2400">
                <a:solidFill>
                  <a:srgbClr val="FFFFFF"/>
                </a:solidFill>
                <a:latin typeface="Arial"/>
                <a:ea typeface="Arial"/>
                <a:cs typeface="Arial"/>
                <a:sym typeface="Arial"/>
              </a:rPr>
              <a:t> </a:t>
            </a:r>
            <a:br>
              <a:rPr sz="2400">
                <a:solidFill>
                  <a:srgbClr val="FFFFFF"/>
                </a:solidFill>
                <a:latin typeface="Arial"/>
                <a:ea typeface="Arial"/>
                <a:cs typeface="Arial"/>
                <a:sym typeface="Arial"/>
              </a:rPr>
            </a:br>
            <a:r>
              <a:rPr sz="2000">
                <a:solidFill>
                  <a:srgbClr val="FFFFFF"/>
                </a:solidFill>
                <a:latin typeface="Arial"/>
                <a:ea typeface="Arial"/>
                <a:cs typeface="Arial"/>
                <a:sym typeface="Arial"/>
              </a:rPr>
              <a:t>deployed in their environments”</a:t>
            </a:r>
          </a:p>
        </p:txBody>
      </p:sp>
      <p:grpSp>
        <p:nvGrpSpPr>
          <p:cNvPr id="177" name="Group 177"/>
          <p:cNvGrpSpPr/>
          <p:nvPr/>
        </p:nvGrpSpPr>
        <p:grpSpPr>
          <a:xfrm>
            <a:off x="499204" y="2745491"/>
            <a:ext cx="3628046" cy="3465139"/>
            <a:chOff x="0" y="0"/>
            <a:chExt cx="3628044" cy="3465138"/>
          </a:xfrm>
        </p:grpSpPr>
        <p:sp>
          <p:nvSpPr>
            <p:cNvPr id="131" name="Shape 131"/>
            <p:cNvSpPr/>
            <p:nvPr/>
          </p:nvSpPr>
          <p:spPr>
            <a:xfrm>
              <a:off x="-1" y="-1"/>
              <a:ext cx="3628046" cy="3465140"/>
            </a:xfrm>
            <a:prstGeom prst="rect">
              <a:avLst/>
            </a:prstGeom>
            <a:solidFill>
              <a:srgbClr val="272727"/>
            </a:solidFill>
            <a:ln w="9525" cap="flat">
              <a:solidFill>
                <a:srgbClr val="F87E13"/>
              </a:solidFill>
              <a:prstDash val="solid"/>
              <a:bevel/>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a:solidFill>
                    <a:srgbClr val="FFFFFF"/>
                  </a:solidFill>
                  <a:latin typeface="Arial"/>
                  <a:ea typeface="Arial"/>
                  <a:cs typeface="Arial"/>
                  <a:sym typeface="Arial"/>
                </a:defRPr>
              </a:pPr>
            </a:p>
          </p:txBody>
        </p:sp>
        <p:grpSp>
          <p:nvGrpSpPr>
            <p:cNvPr id="134" name="Group 134" descr="Screen Shot 2015-01-29 at 12.04.40 PM.png"/>
            <p:cNvGrpSpPr/>
            <p:nvPr/>
          </p:nvGrpSpPr>
          <p:grpSpPr>
            <a:xfrm>
              <a:off x="2519312" y="1767600"/>
              <a:ext cx="966986" cy="736998"/>
              <a:chOff x="0" y="0"/>
              <a:chExt cx="966984" cy="736996"/>
            </a:xfrm>
          </p:grpSpPr>
          <p:sp>
            <p:nvSpPr>
              <p:cNvPr id="132" name="Shape 132"/>
              <p:cNvSpPr/>
              <p:nvPr/>
            </p:nvSpPr>
            <p:spPr>
              <a:xfrm>
                <a:off x="0" y="0"/>
                <a:ext cx="966985" cy="736997"/>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133" name="image10.png"/>
              <p:cNvPicPr/>
              <p:nvPr/>
            </p:nvPicPr>
            <p:blipFill>
              <a:blip r:embed="rId3">
                <a:extLst/>
              </a:blip>
              <a:srcRect l="0" t="13376" r="25263" b="18792"/>
              <a:stretch>
                <a:fillRect/>
              </a:stretch>
            </p:blipFill>
            <p:spPr>
              <a:xfrm>
                <a:off x="-1" y="0"/>
                <a:ext cx="966986" cy="736997"/>
              </a:xfrm>
              <a:prstGeom prst="rect">
                <a:avLst/>
              </a:prstGeom>
              <a:ln w="12700" cap="flat">
                <a:noFill/>
                <a:miter lim="400000"/>
              </a:ln>
              <a:effectLst/>
            </p:spPr>
          </p:pic>
        </p:grpSp>
        <p:grpSp>
          <p:nvGrpSpPr>
            <p:cNvPr id="137" name="Group 137" descr="Screen Shot 2015-01-29 at 4.16.17 PM.png"/>
            <p:cNvGrpSpPr/>
            <p:nvPr/>
          </p:nvGrpSpPr>
          <p:grpSpPr>
            <a:xfrm>
              <a:off x="79181" y="1705820"/>
              <a:ext cx="1038831" cy="822857"/>
              <a:chOff x="0" y="0"/>
              <a:chExt cx="1038830" cy="822855"/>
            </a:xfrm>
          </p:grpSpPr>
          <p:sp>
            <p:nvSpPr>
              <p:cNvPr id="135" name="Shape 135"/>
              <p:cNvSpPr/>
              <p:nvPr/>
            </p:nvSpPr>
            <p:spPr>
              <a:xfrm>
                <a:off x="0" y="0"/>
                <a:ext cx="1038831" cy="822856"/>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136" name="image11.png"/>
              <p:cNvPicPr/>
              <p:nvPr/>
            </p:nvPicPr>
            <p:blipFill>
              <a:blip r:embed="rId4">
                <a:extLst/>
              </a:blip>
              <a:srcRect l="7081" t="0" r="0" b="0"/>
              <a:stretch>
                <a:fillRect/>
              </a:stretch>
            </p:blipFill>
            <p:spPr>
              <a:xfrm>
                <a:off x="0" y="0"/>
                <a:ext cx="1038831" cy="822856"/>
              </a:xfrm>
              <a:prstGeom prst="rect">
                <a:avLst/>
              </a:prstGeom>
              <a:ln w="12700" cap="flat">
                <a:noFill/>
                <a:miter lim="400000"/>
              </a:ln>
              <a:effectLst/>
            </p:spPr>
          </p:pic>
        </p:grpSp>
        <p:grpSp>
          <p:nvGrpSpPr>
            <p:cNvPr id="140" name="Group 140" descr="Screen Shot 2015-01-29 at 4.13.18 PM.png"/>
            <p:cNvGrpSpPr/>
            <p:nvPr/>
          </p:nvGrpSpPr>
          <p:grpSpPr>
            <a:xfrm>
              <a:off x="952902" y="2580378"/>
              <a:ext cx="901173" cy="778868"/>
              <a:chOff x="0" y="0"/>
              <a:chExt cx="901171" cy="778867"/>
            </a:xfrm>
          </p:grpSpPr>
          <p:sp>
            <p:nvSpPr>
              <p:cNvPr id="138" name="Shape 138"/>
              <p:cNvSpPr/>
              <p:nvPr/>
            </p:nvSpPr>
            <p:spPr>
              <a:xfrm>
                <a:off x="0" y="0"/>
                <a:ext cx="901172" cy="778868"/>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139" name="image12.png"/>
              <p:cNvPicPr/>
              <p:nvPr/>
            </p:nvPicPr>
            <p:blipFill>
              <a:blip r:embed="rId5">
                <a:extLst/>
              </a:blip>
              <a:srcRect l="60132" t="0" r="0" b="0"/>
              <a:stretch>
                <a:fillRect/>
              </a:stretch>
            </p:blipFill>
            <p:spPr>
              <a:xfrm>
                <a:off x="-1" y="0"/>
                <a:ext cx="901173" cy="778868"/>
              </a:xfrm>
              <a:prstGeom prst="rect">
                <a:avLst/>
              </a:prstGeom>
              <a:ln w="12700" cap="flat">
                <a:noFill/>
                <a:miter lim="400000"/>
              </a:ln>
              <a:effectLst/>
            </p:spPr>
          </p:pic>
        </p:grpSp>
        <p:grpSp>
          <p:nvGrpSpPr>
            <p:cNvPr id="143" name="Group 143" descr="Screen Shot 2015-01-29 at 4.13.14 PM.png"/>
            <p:cNvGrpSpPr/>
            <p:nvPr/>
          </p:nvGrpSpPr>
          <p:grpSpPr>
            <a:xfrm>
              <a:off x="1876554" y="2548122"/>
              <a:ext cx="652077" cy="771072"/>
              <a:chOff x="0" y="0"/>
              <a:chExt cx="652076" cy="771070"/>
            </a:xfrm>
          </p:grpSpPr>
          <p:sp>
            <p:nvSpPr>
              <p:cNvPr id="141" name="Shape 141"/>
              <p:cNvSpPr/>
              <p:nvPr/>
            </p:nvSpPr>
            <p:spPr>
              <a:xfrm>
                <a:off x="0" y="0"/>
                <a:ext cx="652077" cy="771071"/>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142" name="image13.png"/>
              <p:cNvPicPr/>
              <p:nvPr/>
            </p:nvPicPr>
            <p:blipFill>
              <a:blip r:embed="rId6">
                <a:extLst/>
              </a:blip>
              <a:srcRect l="0" t="0" r="20830" b="0"/>
              <a:stretch>
                <a:fillRect/>
              </a:stretch>
            </p:blipFill>
            <p:spPr>
              <a:xfrm>
                <a:off x="-1" y="0"/>
                <a:ext cx="652078" cy="771071"/>
              </a:xfrm>
              <a:prstGeom prst="rect">
                <a:avLst/>
              </a:prstGeom>
              <a:ln w="12700" cap="flat">
                <a:noFill/>
                <a:miter lim="400000"/>
              </a:ln>
              <a:effectLst/>
            </p:spPr>
          </p:pic>
        </p:grpSp>
        <p:grpSp>
          <p:nvGrpSpPr>
            <p:cNvPr id="146" name="Group 146" descr="Screen Shot 2015-01-29 at 4.16.55 PM.png"/>
            <p:cNvGrpSpPr/>
            <p:nvPr/>
          </p:nvGrpSpPr>
          <p:grpSpPr>
            <a:xfrm>
              <a:off x="1976456" y="847188"/>
              <a:ext cx="616529" cy="858633"/>
              <a:chOff x="0" y="0"/>
              <a:chExt cx="616528" cy="858631"/>
            </a:xfrm>
          </p:grpSpPr>
          <p:sp>
            <p:nvSpPr>
              <p:cNvPr id="144" name="Shape 144"/>
              <p:cNvSpPr/>
              <p:nvPr/>
            </p:nvSpPr>
            <p:spPr>
              <a:xfrm>
                <a:off x="0" y="0"/>
                <a:ext cx="616529" cy="858632"/>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145" name="image14.png"/>
              <p:cNvPicPr/>
              <p:nvPr/>
            </p:nvPicPr>
            <p:blipFill>
              <a:blip r:embed="rId7">
                <a:extLst/>
              </a:blip>
              <a:srcRect l="16028" t="0" r="17048" b="0"/>
              <a:stretch>
                <a:fillRect/>
              </a:stretch>
            </p:blipFill>
            <p:spPr>
              <a:xfrm>
                <a:off x="0" y="0"/>
                <a:ext cx="616529" cy="858632"/>
              </a:xfrm>
              <a:prstGeom prst="rect">
                <a:avLst/>
              </a:prstGeom>
              <a:ln w="12700" cap="flat">
                <a:noFill/>
                <a:miter lim="400000"/>
              </a:ln>
              <a:effectLst/>
            </p:spPr>
          </p:pic>
        </p:grpSp>
        <p:grpSp>
          <p:nvGrpSpPr>
            <p:cNvPr id="149" name="Group 149" descr="Screen Shot 2015-01-29 at 11.57.24 AM.png"/>
            <p:cNvGrpSpPr/>
            <p:nvPr/>
          </p:nvGrpSpPr>
          <p:grpSpPr>
            <a:xfrm>
              <a:off x="997925" y="1590681"/>
              <a:ext cx="738892" cy="901878"/>
              <a:chOff x="0" y="0"/>
              <a:chExt cx="738890" cy="901876"/>
            </a:xfrm>
          </p:grpSpPr>
          <p:sp>
            <p:nvSpPr>
              <p:cNvPr id="147" name="Shape 147"/>
              <p:cNvSpPr/>
              <p:nvPr/>
            </p:nvSpPr>
            <p:spPr>
              <a:xfrm>
                <a:off x="0" y="0"/>
                <a:ext cx="738891" cy="901877"/>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148" name="image15.png"/>
              <p:cNvPicPr/>
              <p:nvPr/>
            </p:nvPicPr>
            <p:blipFill>
              <a:blip r:embed="rId8">
                <a:extLst/>
              </a:blip>
              <a:srcRect l="20848" t="0" r="27398" b="25582"/>
              <a:stretch>
                <a:fillRect/>
              </a:stretch>
            </p:blipFill>
            <p:spPr>
              <a:xfrm>
                <a:off x="-1" y="-1"/>
                <a:ext cx="738892" cy="901878"/>
              </a:xfrm>
              <a:prstGeom prst="rect">
                <a:avLst/>
              </a:prstGeom>
              <a:ln w="12700" cap="flat">
                <a:noFill/>
                <a:miter lim="400000"/>
              </a:ln>
              <a:effectLst/>
            </p:spPr>
          </p:pic>
        </p:grpSp>
        <p:grpSp>
          <p:nvGrpSpPr>
            <p:cNvPr id="152" name="Group 152" descr="Screen Shot 2015-01-29 at 11.45.54 AM.png"/>
            <p:cNvGrpSpPr/>
            <p:nvPr/>
          </p:nvGrpSpPr>
          <p:grpSpPr>
            <a:xfrm>
              <a:off x="1965545" y="1669702"/>
              <a:ext cx="714452" cy="806686"/>
              <a:chOff x="0" y="0"/>
              <a:chExt cx="714451" cy="806685"/>
            </a:xfrm>
          </p:grpSpPr>
          <p:sp>
            <p:nvSpPr>
              <p:cNvPr id="150" name="Shape 150"/>
              <p:cNvSpPr/>
              <p:nvPr/>
            </p:nvSpPr>
            <p:spPr>
              <a:xfrm>
                <a:off x="0" y="0"/>
                <a:ext cx="714452" cy="806686"/>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151" name="image16.png"/>
              <p:cNvPicPr/>
              <p:nvPr/>
            </p:nvPicPr>
            <p:blipFill>
              <a:blip r:embed="rId9">
                <a:extLst/>
              </a:blip>
              <a:srcRect l="68787" t="16629" r="16163" b="32657"/>
              <a:stretch>
                <a:fillRect/>
              </a:stretch>
            </p:blipFill>
            <p:spPr>
              <a:xfrm>
                <a:off x="0" y="0"/>
                <a:ext cx="714452" cy="806686"/>
              </a:xfrm>
              <a:prstGeom prst="rect">
                <a:avLst/>
              </a:prstGeom>
              <a:ln w="12700" cap="flat">
                <a:noFill/>
                <a:miter lim="400000"/>
              </a:ln>
              <a:effectLst/>
            </p:spPr>
          </p:pic>
        </p:grpSp>
        <p:grpSp>
          <p:nvGrpSpPr>
            <p:cNvPr id="155" name="Group 155" descr="Screen Shot 2015-01-29 at 4.13.09 PM.png"/>
            <p:cNvGrpSpPr/>
            <p:nvPr/>
          </p:nvGrpSpPr>
          <p:grpSpPr>
            <a:xfrm>
              <a:off x="140531" y="871372"/>
              <a:ext cx="726188" cy="834449"/>
              <a:chOff x="0" y="0"/>
              <a:chExt cx="726187" cy="834447"/>
            </a:xfrm>
          </p:grpSpPr>
          <p:sp>
            <p:nvSpPr>
              <p:cNvPr id="153" name="Shape 153"/>
              <p:cNvSpPr/>
              <p:nvPr/>
            </p:nvSpPr>
            <p:spPr>
              <a:xfrm>
                <a:off x="0" y="0"/>
                <a:ext cx="726188" cy="834448"/>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154" name="image17.png"/>
              <p:cNvPicPr/>
              <p:nvPr/>
            </p:nvPicPr>
            <p:blipFill>
              <a:blip r:embed="rId10">
                <a:extLst/>
              </a:blip>
              <a:srcRect l="3762" t="0" r="78983" b="0"/>
              <a:stretch>
                <a:fillRect/>
              </a:stretch>
            </p:blipFill>
            <p:spPr>
              <a:xfrm>
                <a:off x="-1" y="0"/>
                <a:ext cx="726189" cy="834448"/>
              </a:xfrm>
              <a:prstGeom prst="rect">
                <a:avLst/>
              </a:prstGeom>
              <a:ln w="12700" cap="flat">
                <a:noFill/>
                <a:miter lim="400000"/>
              </a:ln>
              <a:effectLst/>
            </p:spPr>
          </p:pic>
        </p:grpSp>
        <p:grpSp>
          <p:nvGrpSpPr>
            <p:cNvPr id="158" name="Group 158" descr="Screen Shot 2015-01-29 at 4.13.09 PM.png"/>
            <p:cNvGrpSpPr/>
            <p:nvPr/>
          </p:nvGrpSpPr>
          <p:grpSpPr>
            <a:xfrm>
              <a:off x="2914456" y="871372"/>
              <a:ext cx="692234" cy="834449"/>
              <a:chOff x="0" y="0"/>
              <a:chExt cx="692233" cy="834447"/>
            </a:xfrm>
          </p:grpSpPr>
          <p:sp>
            <p:nvSpPr>
              <p:cNvPr id="156" name="Shape 156"/>
              <p:cNvSpPr/>
              <p:nvPr/>
            </p:nvSpPr>
            <p:spPr>
              <a:xfrm>
                <a:off x="0" y="0"/>
                <a:ext cx="692234" cy="834448"/>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157" name="image17.png"/>
              <p:cNvPicPr/>
              <p:nvPr/>
            </p:nvPicPr>
            <p:blipFill>
              <a:blip r:embed="rId10">
                <a:extLst/>
              </a:blip>
              <a:srcRect l="74954" t="0" r="8598" b="0"/>
              <a:stretch>
                <a:fillRect/>
              </a:stretch>
            </p:blipFill>
            <p:spPr>
              <a:xfrm>
                <a:off x="0" y="0"/>
                <a:ext cx="692234" cy="834448"/>
              </a:xfrm>
              <a:prstGeom prst="rect">
                <a:avLst/>
              </a:prstGeom>
              <a:ln w="12700" cap="flat">
                <a:noFill/>
                <a:miter lim="400000"/>
              </a:ln>
              <a:effectLst/>
            </p:spPr>
          </p:pic>
        </p:grpSp>
        <p:grpSp>
          <p:nvGrpSpPr>
            <p:cNvPr id="161" name="Group 161" descr="Screen Shot 2015-01-29 at 4.13.18 PM.png"/>
            <p:cNvGrpSpPr/>
            <p:nvPr/>
          </p:nvGrpSpPr>
          <p:grpSpPr>
            <a:xfrm>
              <a:off x="79180" y="2580927"/>
              <a:ext cx="751421" cy="739191"/>
              <a:chOff x="0" y="0"/>
              <a:chExt cx="751420" cy="739190"/>
            </a:xfrm>
          </p:grpSpPr>
          <p:sp>
            <p:nvSpPr>
              <p:cNvPr id="159" name="Shape 159"/>
              <p:cNvSpPr/>
              <p:nvPr/>
            </p:nvSpPr>
            <p:spPr>
              <a:xfrm>
                <a:off x="0" y="0"/>
                <a:ext cx="751421" cy="739191"/>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160" name="image12.png"/>
              <p:cNvPicPr/>
              <p:nvPr/>
            </p:nvPicPr>
            <p:blipFill>
              <a:blip r:embed="rId5">
                <a:extLst/>
              </a:blip>
              <a:srcRect l="0" t="0" r="64973" b="0"/>
              <a:stretch>
                <a:fillRect/>
              </a:stretch>
            </p:blipFill>
            <p:spPr>
              <a:xfrm>
                <a:off x="-1" y="0"/>
                <a:ext cx="751422" cy="739191"/>
              </a:xfrm>
              <a:prstGeom prst="rect">
                <a:avLst/>
              </a:prstGeom>
              <a:ln w="12700" cap="flat">
                <a:noFill/>
                <a:miter lim="400000"/>
              </a:ln>
              <a:effectLst/>
            </p:spPr>
          </p:pic>
        </p:grpSp>
        <p:grpSp>
          <p:nvGrpSpPr>
            <p:cNvPr id="164" name="Group 164" descr="Screen Shot 2015-01-29 at 4.13.09 PM.png"/>
            <p:cNvGrpSpPr/>
            <p:nvPr/>
          </p:nvGrpSpPr>
          <p:grpSpPr>
            <a:xfrm>
              <a:off x="1085650" y="871372"/>
              <a:ext cx="683834" cy="834449"/>
              <a:chOff x="0" y="0"/>
              <a:chExt cx="683832" cy="834447"/>
            </a:xfrm>
          </p:grpSpPr>
          <p:sp>
            <p:nvSpPr>
              <p:cNvPr id="162" name="Shape 162"/>
              <p:cNvSpPr/>
              <p:nvPr/>
            </p:nvSpPr>
            <p:spPr>
              <a:xfrm>
                <a:off x="0" y="0"/>
                <a:ext cx="683833" cy="834448"/>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163" name="image17.png"/>
              <p:cNvPicPr/>
              <p:nvPr/>
            </p:nvPicPr>
            <p:blipFill>
              <a:blip r:embed="rId10">
                <a:extLst/>
              </a:blip>
              <a:srcRect l="39234" t="0" r="44517" b="0"/>
              <a:stretch>
                <a:fillRect/>
              </a:stretch>
            </p:blipFill>
            <p:spPr>
              <a:xfrm>
                <a:off x="0" y="0"/>
                <a:ext cx="683833" cy="834448"/>
              </a:xfrm>
              <a:prstGeom prst="rect">
                <a:avLst/>
              </a:prstGeom>
              <a:ln w="12700" cap="flat">
                <a:noFill/>
                <a:miter lim="400000"/>
              </a:ln>
              <a:effectLst/>
            </p:spPr>
          </p:pic>
        </p:grpSp>
        <p:grpSp>
          <p:nvGrpSpPr>
            <p:cNvPr id="167" name="Group 167" descr="Screen Shot 2015-01-29 at 4.17.05 PM.png"/>
            <p:cNvGrpSpPr/>
            <p:nvPr/>
          </p:nvGrpSpPr>
          <p:grpSpPr>
            <a:xfrm>
              <a:off x="1033423" y="113498"/>
              <a:ext cx="675245" cy="784671"/>
              <a:chOff x="0" y="0"/>
              <a:chExt cx="675244" cy="784670"/>
            </a:xfrm>
          </p:grpSpPr>
          <p:sp>
            <p:nvSpPr>
              <p:cNvPr id="165" name="Shape 165"/>
              <p:cNvSpPr/>
              <p:nvPr/>
            </p:nvSpPr>
            <p:spPr>
              <a:xfrm>
                <a:off x="0" y="0"/>
                <a:ext cx="675245" cy="784671"/>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166" name="image18.png"/>
              <p:cNvPicPr/>
              <p:nvPr/>
            </p:nvPicPr>
            <p:blipFill>
              <a:blip r:embed="rId11">
                <a:extLst/>
              </a:blip>
              <a:srcRect l="9789" t="0" r="13718" b="0"/>
              <a:stretch>
                <a:fillRect/>
              </a:stretch>
            </p:blipFill>
            <p:spPr>
              <a:xfrm>
                <a:off x="-1" y="0"/>
                <a:ext cx="675246" cy="784671"/>
              </a:xfrm>
              <a:prstGeom prst="rect">
                <a:avLst/>
              </a:prstGeom>
              <a:ln w="12700" cap="flat">
                <a:noFill/>
                <a:miter lim="400000"/>
              </a:ln>
              <a:effectLst/>
            </p:spPr>
          </p:pic>
        </p:grpSp>
        <p:grpSp>
          <p:nvGrpSpPr>
            <p:cNvPr id="170" name="Group 170"/>
            <p:cNvGrpSpPr/>
            <p:nvPr/>
          </p:nvGrpSpPr>
          <p:grpSpPr>
            <a:xfrm>
              <a:off x="2946504" y="172275"/>
              <a:ext cx="492790" cy="697279"/>
              <a:chOff x="0" y="0"/>
              <a:chExt cx="492789" cy="697277"/>
            </a:xfrm>
          </p:grpSpPr>
          <p:sp>
            <p:nvSpPr>
              <p:cNvPr id="168" name="Shape 168"/>
              <p:cNvSpPr/>
              <p:nvPr/>
            </p:nvSpPr>
            <p:spPr>
              <a:xfrm>
                <a:off x="0" y="0"/>
                <a:ext cx="492790" cy="479232"/>
              </a:xfrm>
              <a:prstGeom prst="roundRect">
                <a:avLst>
                  <a:gd name="adj" fmla="val 16667"/>
                </a:avLst>
              </a:prstGeom>
              <a:solidFill>
                <a:srgbClr val="272727"/>
              </a:solidFill>
              <a:ln w="25400" cap="flat">
                <a:solidFill>
                  <a:srgbClr val="F87E13"/>
                </a:solidFill>
                <a:prstDash val="solid"/>
                <a:bevel/>
              </a:ln>
              <a:effectLst/>
            </p:spPr>
            <p:txBody>
              <a:bodyPr wrap="square" lIns="0" tIns="0" rIns="0" bIns="0" numCol="1" anchor="ctr">
                <a:noAutofit/>
              </a:bodyPr>
              <a:lstStyle/>
              <a:p>
                <a:pPr lvl="0" algn="ctr">
                  <a:defRPr>
                    <a:latin typeface="Arial"/>
                    <a:ea typeface="Arial"/>
                    <a:cs typeface="Arial"/>
                    <a:sym typeface="Arial"/>
                  </a:defRPr>
                </a:pPr>
              </a:p>
            </p:txBody>
          </p:sp>
          <p:sp>
            <p:nvSpPr>
              <p:cNvPr id="169" name="Shape 169"/>
              <p:cNvSpPr/>
              <p:nvPr/>
            </p:nvSpPr>
            <p:spPr>
              <a:xfrm>
                <a:off x="36519" y="494861"/>
                <a:ext cx="318751" cy="202417"/>
              </a:xfrm>
              <a:prstGeom prst="rect">
                <a:avLst/>
              </a:prstGeom>
              <a:solidFill>
                <a:srgbClr val="272727"/>
              </a:solid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b="1" sz="800">
                    <a:solidFill>
                      <a:srgbClr val="FFFFFF"/>
                    </a:solidFill>
                    <a:latin typeface="Arial"/>
                    <a:ea typeface="Arial"/>
                    <a:cs typeface="Arial"/>
                    <a:sym typeface="Arial"/>
                  </a:defRPr>
                </a:lvl1pPr>
              </a:lstStyle>
              <a:p>
                <a:pPr lvl="0">
                  <a:defRPr b="0" sz="1800">
                    <a:solidFill>
                      <a:srgbClr val="000000"/>
                    </a:solidFill>
                  </a:defRPr>
                </a:pPr>
                <a:r>
                  <a:rPr b="1" sz="800">
                    <a:solidFill>
                      <a:srgbClr val="FFFFFF"/>
                    </a:solidFill>
                  </a:rPr>
                  <a:t>Riak</a:t>
                </a:r>
              </a:p>
            </p:txBody>
          </p:sp>
        </p:grpSp>
        <p:grpSp>
          <p:nvGrpSpPr>
            <p:cNvPr id="173" name="Group 173" descr="Screen Shot 2015-01-29 at 11.45.54 AM.png"/>
            <p:cNvGrpSpPr/>
            <p:nvPr/>
          </p:nvGrpSpPr>
          <p:grpSpPr>
            <a:xfrm>
              <a:off x="188750" y="78722"/>
              <a:ext cx="559006" cy="806686"/>
              <a:chOff x="0" y="0"/>
              <a:chExt cx="559005" cy="806685"/>
            </a:xfrm>
          </p:grpSpPr>
          <p:sp>
            <p:nvSpPr>
              <p:cNvPr id="171" name="Shape 171"/>
              <p:cNvSpPr/>
              <p:nvPr/>
            </p:nvSpPr>
            <p:spPr>
              <a:xfrm>
                <a:off x="0" y="0"/>
                <a:ext cx="559006" cy="806686"/>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172" name="image16.png"/>
              <p:cNvPicPr/>
              <p:nvPr/>
            </p:nvPicPr>
            <p:blipFill>
              <a:blip r:embed="rId9">
                <a:extLst/>
              </a:blip>
              <a:srcRect l="12063" t="16629" r="76161" b="32657"/>
              <a:stretch>
                <a:fillRect/>
              </a:stretch>
            </p:blipFill>
            <p:spPr>
              <a:xfrm>
                <a:off x="-1" y="0"/>
                <a:ext cx="559007" cy="806686"/>
              </a:xfrm>
              <a:prstGeom prst="rect">
                <a:avLst/>
              </a:prstGeom>
              <a:ln w="12700" cap="flat">
                <a:noFill/>
                <a:miter lim="400000"/>
              </a:ln>
              <a:effectLst/>
            </p:spPr>
          </p:pic>
        </p:grpSp>
        <p:grpSp>
          <p:nvGrpSpPr>
            <p:cNvPr id="176" name="Group 176" descr="Screen Shot 2015-01-29 at 11.45.54 AM.png"/>
            <p:cNvGrpSpPr/>
            <p:nvPr/>
          </p:nvGrpSpPr>
          <p:grpSpPr>
            <a:xfrm>
              <a:off x="1981104" y="78722"/>
              <a:ext cx="615839" cy="806686"/>
              <a:chOff x="0" y="0"/>
              <a:chExt cx="615838" cy="806685"/>
            </a:xfrm>
          </p:grpSpPr>
          <p:sp>
            <p:nvSpPr>
              <p:cNvPr id="174" name="Shape 174"/>
              <p:cNvSpPr/>
              <p:nvPr/>
            </p:nvSpPr>
            <p:spPr>
              <a:xfrm>
                <a:off x="0" y="0"/>
                <a:ext cx="615839" cy="806686"/>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175" name="image16.png"/>
              <p:cNvPicPr/>
              <p:nvPr/>
            </p:nvPicPr>
            <p:blipFill>
              <a:blip r:embed="rId9">
                <a:extLst/>
              </a:blip>
              <a:srcRect l="40373" t="16629" r="46654" b="32657"/>
              <a:stretch>
                <a:fillRect/>
              </a:stretch>
            </p:blipFill>
            <p:spPr>
              <a:xfrm>
                <a:off x="0" y="0"/>
                <a:ext cx="615839" cy="806686"/>
              </a:xfrm>
              <a:prstGeom prst="rect">
                <a:avLst/>
              </a:prstGeom>
              <a:ln w="12700" cap="flat">
                <a:noFill/>
                <a:miter lim="400000"/>
              </a:ln>
              <a:effectLst/>
            </p:spPr>
          </p:pic>
        </p:grpSp>
      </p:grpSp>
      <p:sp>
        <p:nvSpPr>
          <p:cNvPr id="178" name="Shape 178"/>
          <p:cNvSpPr/>
          <p:nvPr/>
        </p:nvSpPr>
        <p:spPr>
          <a:xfrm flipH="1">
            <a:off x="4583545" y="2694691"/>
            <a:ext cx="1" cy="3476929"/>
          </a:xfrm>
          <a:prstGeom prst="line">
            <a:avLst/>
          </a:prstGeom>
          <a:ln>
            <a:solidFill>
              <a:srgbClr val="858585"/>
            </a:solidFill>
            <a:round/>
          </a:ln>
        </p:spPr>
        <p:txBody>
          <a:bodyPr lIns="0" tIns="0" rIns="0" bIns="0"/>
          <a:lstStyle/>
          <a:p>
            <a:pPr lvl="0">
              <a:defRPr sz="1200">
                <a:solidFill>
                  <a:srgbClr val="000000"/>
                </a:solidFill>
                <a:latin typeface="+mn-lt"/>
                <a:ea typeface="+mn-ea"/>
                <a:cs typeface="+mn-cs"/>
                <a:sym typeface="Helvetica"/>
              </a:defRPr>
            </a:pPr>
          </a:p>
        </p:txBody>
      </p:sp>
      <p:grpSp>
        <p:nvGrpSpPr>
          <p:cNvPr id="222" name="Group 222"/>
          <p:cNvGrpSpPr/>
          <p:nvPr/>
        </p:nvGrpSpPr>
        <p:grpSpPr>
          <a:xfrm>
            <a:off x="5016370" y="2758426"/>
            <a:ext cx="3644292" cy="3480656"/>
            <a:chOff x="0" y="0"/>
            <a:chExt cx="3644291" cy="3480654"/>
          </a:xfrm>
        </p:grpSpPr>
        <p:sp>
          <p:nvSpPr>
            <p:cNvPr id="179" name="Shape 179"/>
            <p:cNvSpPr/>
            <p:nvPr/>
          </p:nvSpPr>
          <p:spPr>
            <a:xfrm>
              <a:off x="-1" y="0"/>
              <a:ext cx="3644293" cy="3480655"/>
            </a:xfrm>
            <a:prstGeom prst="rect">
              <a:avLst/>
            </a:prstGeom>
            <a:solidFill>
              <a:srgbClr val="272727"/>
            </a:solidFill>
            <a:ln w="9525" cap="flat">
              <a:solidFill>
                <a:srgbClr val="F87E13"/>
              </a:solidFill>
              <a:prstDash val="solid"/>
              <a:bevel/>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a:solidFill>
                    <a:srgbClr val="FFFFFF"/>
                  </a:solidFill>
                  <a:latin typeface="Arial"/>
                  <a:ea typeface="Arial"/>
                  <a:cs typeface="Arial"/>
                  <a:sym typeface="Arial"/>
                </a:defRPr>
              </a:pPr>
            </a:p>
          </p:txBody>
        </p:sp>
        <p:grpSp>
          <p:nvGrpSpPr>
            <p:cNvPr id="182" name="Group 182" descr="Screen Shot 2015-01-29 at 11.41.58 AM.png"/>
            <p:cNvGrpSpPr/>
            <p:nvPr/>
          </p:nvGrpSpPr>
          <p:grpSpPr>
            <a:xfrm>
              <a:off x="1892556" y="832027"/>
              <a:ext cx="706994" cy="824424"/>
              <a:chOff x="0" y="0"/>
              <a:chExt cx="706992" cy="824422"/>
            </a:xfrm>
          </p:grpSpPr>
          <p:sp>
            <p:nvSpPr>
              <p:cNvPr id="180" name="Shape 180"/>
              <p:cNvSpPr/>
              <p:nvPr/>
            </p:nvSpPr>
            <p:spPr>
              <a:xfrm>
                <a:off x="0" y="0"/>
                <a:ext cx="706993" cy="824423"/>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181" name="image19.png"/>
              <p:cNvPicPr/>
              <p:nvPr/>
            </p:nvPicPr>
            <p:blipFill>
              <a:blip r:embed="rId12">
                <a:extLst/>
              </a:blip>
              <a:srcRect l="39162" t="66544" r="46184" b="13036"/>
              <a:stretch>
                <a:fillRect/>
              </a:stretch>
            </p:blipFill>
            <p:spPr>
              <a:xfrm>
                <a:off x="0" y="-1"/>
                <a:ext cx="706993" cy="824424"/>
              </a:xfrm>
              <a:prstGeom prst="rect">
                <a:avLst/>
              </a:prstGeom>
              <a:ln w="12700" cap="flat">
                <a:noFill/>
                <a:miter lim="400000"/>
              </a:ln>
              <a:effectLst/>
            </p:spPr>
          </p:pic>
        </p:grpSp>
        <p:grpSp>
          <p:nvGrpSpPr>
            <p:cNvPr id="185" name="Group 185" descr="Screen Shot 2015-01-29 at 4.05.51 PM.png"/>
            <p:cNvGrpSpPr/>
            <p:nvPr/>
          </p:nvGrpSpPr>
          <p:grpSpPr>
            <a:xfrm>
              <a:off x="79432" y="862201"/>
              <a:ext cx="675236" cy="778826"/>
              <a:chOff x="0" y="0"/>
              <a:chExt cx="675234" cy="778824"/>
            </a:xfrm>
          </p:grpSpPr>
          <p:sp>
            <p:nvSpPr>
              <p:cNvPr id="183" name="Shape 183"/>
              <p:cNvSpPr/>
              <p:nvPr/>
            </p:nvSpPr>
            <p:spPr>
              <a:xfrm>
                <a:off x="0" y="0"/>
                <a:ext cx="675235" cy="778825"/>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184" name="image20.png"/>
              <p:cNvPicPr/>
              <p:nvPr/>
            </p:nvPicPr>
            <p:blipFill>
              <a:blip r:embed="rId13">
                <a:extLst/>
              </a:blip>
              <a:srcRect l="37499" t="50000" r="46626" b="16042"/>
              <a:stretch>
                <a:fillRect/>
              </a:stretch>
            </p:blipFill>
            <p:spPr>
              <a:xfrm>
                <a:off x="0" y="0"/>
                <a:ext cx="675235" cy="778825"/>
              </a:xfrm>
              <a:prstGeom prst="rect">
                <a:avLst/>
              </a:prstGeom>
              <a:ln w="12700" cap="flat">
                <a:noFill/>
                <a:miter lim="400000"/>
              </a:ln>
              <a:effectLst/>
            </p:spPr>
          </p:pic>
        </p:grpSp>
        <p:grpSp>
          <p:nvGrpSpPr>
            <p:cNvPr id="188" name="Group 188" descr="Screen Shot 2015-01-29 at 4.05.51 PM.png"/>
            <p:cNvGrpSpPr/>
            <p:nvPr/>
          </p:nvGrpSpPr>
          <p:grpSpPr>
            <a:xfrm>
              <a:off x="124291" y="1796158"/>
              <a:ext cx="633890" cy="778825"/>
              <a:chOff x="0" y="0"/>
              <a:chExt cx="633889" cy="778824"/>
            </a:xfrm>
          </p:grpSpPr>
          <p:sp>
            <p:nvSpPr>
              <p:cNvPr id="186" name="Shape 186"/>
              <p:cNvSpPr/>
              <p:nvPr/>
            </p:nvSpPr>
            <p:spPr>
              <a:xfrm>
                <a:off x="0" y="0"/>
                <a:ext cx="633890" cy="778825"/>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187" name="image20.png"/>
              <p:cNvPicPr/>
              <p:nvPr/>
            </p:nvPicPr>
            <p:blipFill>
              <a:blip r:embed="rId13">
                <a:extLst/>
              </a:blip>
              <a:srcRect l="7291" t="50000" r="77807" b="16042"/>
              <a:stretch>
                <a:fillRect/>
              </a:stretch>
            </p:blipFill>
            <p:spPr>
              <a:xfrm>
                <a:off x="-1" y="0"/>
                <a:ext cx="633891" cy="778825"/>
              </a:xfrm>
              <a:prstGeom prst="rect">
                <a:avLst/>
              </a:prstGeom>
              <a:ln w="12700" cap="flat">
                <a:noFill/>
                <a:miter lim="400000"/>
              </a:ln>
              <a:effectLst/>
            </p:spPr>
          </p:pic>
        </p:grpSp>
        <p:grpSp>
          <p:nvGrpSpPr>
            <p:cNvPr id="191" name="Group 191" descr="Screen Shot 2015-01-29 at 11.42.33 AM.png"/>
            <p:cNvGrpSpPr/>
            <p:nvPr/>
          </p:nvGrpSpPr>
          <p:grpSpPr>
            <a:xfrm>
              <a:off x="2852016" y="892492"/>
              <a:ext cx="755996" cy="814749"/>
              <a:chOff x="0" y="0"/>
              <a:chExt cx="755995" cy="814748"/>
            </a:xfrm>
          </p:grpSpPr>
          <p:sp>
            <p:nvSpPr>
              <p:cNvPr id="189" name="Shape 189"/>
              <p:cNvSpPr/>
              <p:nvPr/>
            </p:nvSpPr>
            <p:spPr>
              <a:xfrm>
                <a:off x="0" y="0"/>
                <a:ext cx="755996" cy="814749"/>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190" name="image21.png"/>
              <p:cNvPicPr/>
              <p:nvPr/>
            </p:nvPicPr>
            <p:blipFill>
              <a:blip r:embed="rId14">
                <a:extLst/>
              </a:blip>
              <a:srcRect l="39755" t="15634" r="43931" b="30193"/>
              <a:stretch>
                <a:fillRect/>
              </a:stretch>
            </p:blipFill>
            <p:spPr>
              <a:xfrm>
                <a:off x="0" y="-1"/>
                <a:ext cx="755996" cy="814750"/>
              </a:xfrm>
              <a:prstGeom prst="rect">
                <a:avLst/>
              </a:prstGeom>
              <a:ln w="12700" cap="flat">
                <a:noFill/>
                <a:miter lim="400000"/>
              </a:ln>
              <a:effectLst/>
            </p:spPr>
          </p:pic>
        </p:grpSp>
        <p:grpSp>
          <p:nvGrpSpPr>
            <p:cNvPr id="194" name="Group 194" descr="Screen Shot 2015-01-29 at 11.41.58 AM.png"/>
            <p:cNvGrpSpPr/>
            <p:nvPr/>
          </p:nvGrpSpPr>
          <p:grpSpPr>
            <a:xfrm>
              <a:off x="7972" y="142446"/>
              <a:ext cx="788141" cy="740135"/>
              <a:chOff x="0" y="0"/>
              <a:chExt cx="788139" cy="740134"/>
            </a:xfrm>
          </p:grpSpPr>
          <p:sp>
            <p:nvSpPr>
              <p:cNvPr id="192" name="Shape 192"/>
              <p:cNvSpPr/>
              <p:nvPr/>
            </p:nvSpPr>
            <p:spPr>
              <a:xfrm>
                <a:off x="0" y="0"/>
                <a:ext cx="788140" cy="740135"/>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193" name="image19.png"/>
              <p:cNvPicPr/>
              <p:nvPr/>
            </p:nvPicPr>
            <p:blipFill>
              <a:blip r:embed="rId12">
                <a:extLst/>
              </a:blip>
              <a:srcRect l="9708" t="8454" r="73763" b="72996"/>
              <a:stretch>
                <a:fillRect/>
              </a:stretch>
            </p:blipFill>
            <p:spPr>
              <a:xfrm>
                <a:off x="0" y="0"/>
                <a:ext cx="788140" cy="740135"/>
              </a:xfrm>
              <a:prstGeom prst="rect">
                <a:avLst/>
              </a:prstGeom>
              <a:ln w="12700" cap="flat">
                <a:noFill/>
                <a:miter lim="400000"/>
              </a:ln>
              <a:effectLst/>
            </p:spPr>
          </p:pic>
        </p:grpSp>
        <p:grpSp>
          <p:nvGrpSpPr>
            <p:cNvPr id="197" name="Group 197" descr="Screen Shot 2015-01-29 at 11.41.58 AM.png"/>
            <p:cNvGrpSpPr/>
            <p:nvPr/>
          </p:nvGrpSpPr>
          <p:grpSpPr>
            <a:xfrm>
              <a:off x="1026238" y="847154"/>
              <a:ext cx="678844" cy="784733"/>
              <a:chOff x="0" y="0"/>
              <a:chExt cx="678842" cy="784732"/>
            </a:xfrm>
          </p:grpSpPr>
          <p:sp>
            <p:nvSpPr>
              <p:cNvPr id="195" name="Shape 195"/>
              <p:cNvSpPr/>
              <p:nvPr/>
            </p:nvSpPr>
            <p:spPr>
              <a:xfrm>
                <a:off x="0" y="0"/>
                <a:ext cx="678843" cy="784733"/>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196" name="image19.png"/>
              <p:cNvPicPr/>
              <p:nvPr/>
            </p:nvPicPr>
            <p:blipFill>
              <a:blip r:embed="rId12">
                <a:extLst/>
              </a:blip>
              <a:srcRect l="11520" t="66544" r="73365" b="12577"/>
              <a:stretch>
                <a:fillRect/>
              </a:stretch>
            </p:blipFill>
            <p:spPr>
              <a:xfrm>
                <a:off x="-1" y="-1"/>
                <a:ext cx="678844" cy="784734"/>
              </a:xfrm>
              <a:prstGeom prst="rect">
                <a:avLst/>
              </a:prstGeom>
              <a:ln w="12700" cap="flat">
                <a:noFill/>
                <a:miter lim="400000"/>
              </a:ln>
              <a:effectLst/>
            </p:spPr>
          </p:pic>
        </p:grpSp>
        <p:grpSp>
          <p:nvGrpSpPr>
            <p:cNvPr id="200" name="Group 200" descr="Screen Shot 2015-01-29 at 4.05.51 PM.png"/>
            <p:cNvGrpSpPr/>
            <p:nvPr/>
          </p:nvGrpSpPr>
          <p:grpSpPr>
            <a:xfrm>
              <a:off x="2803953" y="1820501"/>
              <a:ext cx="769395" cy="743023"/>
              <a:chOff x="0" y="0"/>
              <a:chExt cx="769393" cy="743021"/>
            </a:xfrm>
          </p:grpSpPr>
          <p:sp>
            <p:nvSpPr>
              <p:cNvPr id="198" name="Shape 198"/>
              <p:cNvSpPr/>
              <p:nvPr/>
            </p:nvSpPr>
            <p:spPr>
              <a:xfrm>
                <a:off x="0" y="0"/>
                <a:ext cx="769394" cy="743022"/>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199" name="image20.png"/>
              <p:cNvPicPr/>
              <p:nvPr/>
            </p:nvPicPr>
            <p:blipFill>
              <a:blip r:embed="rId13">
                <a:extLst/>
              </a:blip>
              <a:srcRect l="67541" t="0" r="14370" b="67603"/>
              <a:stretch>
                <a:fillRect/>
              </a:stretch>
            </p:blipFill>
            <p:spPr>
              <a:xfrm>
                <a:off x="0" y="-1"/>
                <a:ext cx="769394" cy="743023"/>
              </a:xfrm>
              <a:prstGeom prst="rect">
                <a:avLst/>
              </a:prstGeom>
              <a:ln w="12700" cap="flat">
                <a:noFill/>
                <a:miter lim="400000"/>
              </a:ln>
              <a:effectLst/>
            </p:spPr>
          </p:pic>
        </p:grpSp>
        <p:grpSp>
          <p:nvGrpSpPr>
            <p:cNvPr id="203" name="Group 203" descr="Screen Shot 2015-01-29 at 11.41.58 AM.png"/>
            <p:cNvGrpSpPr/>
            <p:nvPr/>
          </p:nvGrpSpPr>
          <p:grpSpPr>
            <a:xfrm>
              <a:off x="1076446" y="154539"/>
              <a:ext cx="636842" cy="740135"/>
              <a:chOff x="0" y="0"/>
              <a:chExt cx="636840" cy="740134"/>
            </a:xfrm>
          </p:grpSpPr>
          <p:sp>
            <p:nvSpPr>
              <p:cNvPr id="201" name="Shape 201"/>
              <p:cNvSpPr/>
              <p:nvPr/>
            </p:nvSpPr>
            <p:spPr>
              <a:xfrm>
                <a:off x="0" y="0"/>
                <a:ext cx="636841" cy="740135"/>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202" name="image19.png"/>
              <p:cNvPicPr/>
              <p:nvPr/>
            </p:nvPicPr>
            <p:blipFill>
              <a:blip r:embed="rId12">
                <a:extLst/>
              </a:blip>
              <a:srcRect l="40585" t="8454" r="46059" b="72996"/>
              <a:stretch>
                <a:fillRect/>
              </a:stretch>
            </p:blipFill>
            <p:spPr>
              <a:xfrm>
                <a:off x="-1" y="0"/>
                <a:ext cx="636842" cy="740135"/>
              </a:xfrm>
              <a:prstGeom prst="rect">
                <a:avLst/>
              </a:prstGeom>
              <a:ln w="12700" cap="flat">
                <a:noFill/>
                <a:miter lim="400000"/>
              </a:ln>
              <a:effectLst/>
            </p:spPr>
          </p:pic>
        </p:grpSp>
        <p:grpSp>
          <p:nvGrpSpPr>
            <p:cNvPr id="206" name="Group 206" descr="Screen Shot 2015-01-29 at 4.05.51 PM.png"/>
            <p:cNvGrpSpPr/>
            <p:nvPr/>
          </p:nvGrpSpPr>
          <p:grpSpPr>
            <a:xfrm>
              <a:off x="909342" y="1849368"/>
              <a:ext cx="971122" cy="743022"/>
              <a:chOff x="0" y="0"/>
              <a:chExt cx="971120" cy="743021"/>
            </a:xfrm>
          </p:grpSpPr>
          <p:sp>
            <p:nvSpPr>
              <p:cNvPr id="204" name="Shape 204"/>
              <p:cNvSpPr/>
              <p:nvPr/>
            </p:nvSpPr>
            <p:spPr>
              <a:xfrm>
                <a:off x="0" y="0"/>
                <a:ext cx="971121" cy="743022"/>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205" name="image20.png"/>
              <p:cNvPicPr/>
              <p:nvPr/>
            </p:nvPicPr>
            <p:blipFill>
              <a:blip r:embed="rId13">
                <a:extLst/>
              </a:blip>
              <a:srcRect l="4615" t="1561" r="72554" b="66042"/>
              <a:stretch>
                <a:fillRect/>
              </a:stretch>
            </p:blipFill>
            <p:spPr>
              <a:xfrm>
                <a:off x="-1" y="-1"/>
                <a:ext cx="971122" cy="743023"/>
              </a:xfrm>
              <a:prstGeom prst="rect">
                <a:avLst/>
              </a:prstGeom>
              <a:ln w="12700" cap="flat">
                <a:noFill/>
                <a:miter lim="400000"/>
              </a:ln>
              <a:effectLst/>
            </p:spPr>
          </p:pic>
        </p:grpSp>
        <p:grpSp>
          <p:nvGrpSpPr>
            <p:cNvPr id="209" name="Group 209"/>
            <p:cNvGrpSpPr/>
            <p:nvPr/>
          </p:nvGrpSpPr>
          <p:grpSpPr>
            <a:xfrm>
              <a:off x="2948761" y="168361"/>
              <a:ext cx="494997" cy="699495"/>
              <a:chOff x="0" y="0"/>
              <a:chExt cx="494996" cy="699493"/>
            </a:xfrm>
          </p:grpSpPr>
          <p:sp>
            <p:nvSpPr>
              <p:cNvPr id="207" name="Shape 207"/>
              <p:cNvSpPr/>
              <p:nvPr/>
            </p:nvSpPr>
            <p:spPr>
              <a:xfrm>
                <a:off x="0" y="0"/>
                <a:ext cx="494997" cy="481378"/>
              </a:xfrm>
              <a:prstGeom prst="roundRect">
                <a:avLst>
                  <a:gd name="adj" fmla="val 16667"/>
                </a:avLst>
              </a:prstGeom>
              <a:solidFill>
                <a:srgbClr val="272727"/>
              </a:solidFill>
              <a:ln w="25400" cap="flat">
                <a:solidFill>
                  <a:srgbClr val="F87E13"/>
                </a:solidFill>
                <a:prstDash val="solid"/>
                <a:bevel/>
              </a:ln>
              <a:effectLst/>
            </p:spPr>
            <p:txBody>
              <a:bodyPr wrap="square" lIns="0" tIns="0" rIns="0" bIns="0" numCol="1" anchor="ctr">
                <a:noAutofit/>
              </a:bodyPr>
              <a:lstStyle/>
              <a:p>
                <a:pPr lvl="0" algn="ctr">
                  <a:defRPr>
                    <a:latin typeface="Arial"/>
                    <a:ea typeface="Arial"/>
                    <a:cs typeface="Arial"/>
                    <a:sym typeface="Arial"/>
                  </a:defRPr>
                </a:pPr>
              </a:p>
            </p:txBody>
          </p:sp>
          <p:sp>
            <p:nvSpPr>
              <p:cNvPr id="208" name="Shape 208"/>
              <p:cNvSpPr/>
              <p:nvPr/>
            </p:nvSpPr>
            <p:spPr>
              <a:xfrm>
                <a:off x="36683" y="497077"/>
                <a:ext cx="318751" cy="202417"/>
              </a:xfrm>
              <a:prstGeom prst="rect">
                <a:avLst/>
              </a:prstGeom>
              <a:solidFill>
                <a:srgbClr val="272727"/>
              </a:solid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b="1" sz="800">
                    <a:solidFill>
                      <a:srgbClr val="FFFFFF"/>
                    </a:solidFill>
                    <a:latin typeface="Arial"/>
                    <a:ea typeface="Arial"/>
                    <a:cs typeface="Arial"/>
                    <a:sym typeface="Arial"/>
                  </a:defRPr>
                </a:lvl1pPr>
              </a:lstStyle>
              <a:p>
                <a:pPr lvl="0">
                  <a:defRPr b="0" sz="1800">
                    <a:solidFill>
                      <a:srgbClr val="000000"/>
                    </a:solidFill>
                  </a:defRPr>
                </a:pPr>
                <a:r>
                  <a:rPr b="1" sz="800">
                    <a:solidFill>
                      <a:srgbClr val="FFFFFF"/>
                    </a:solidFill>
                  </a:rPr>
                  <a:t>Riak</a:t>
                </a:r>
              </a:p>
            </p:txBody>
          </p:sp>
        </p:grpSp>
        <p:grpSp>
          <p:nvGrpSpPr>
            <p:cNvPr id="212" name="Group 212"/>
            <p:cNvGrpSpPr/>
            <p:nvPr/>
          </p:nvGrpSpPr>
          <p:grpSpPr>
            <a:xfrm>
              <a:off x="1916743" y="1786552"/>
              <a:ext cx="755366" cy="824037"/>
              <a:chOff x="0" y="0"/>
              <a:chExt cx="755365" cy="824035"/>
            </a:xfrm>
          </p:grpSpPr>
          <p:sp>
            <p:nvSpPr>
              <p:cNvPr id="210" name="Shape 210"/>
              <p:cNvSpPr/>
              <p:nvPr/>
            </p:nvSpPr>
            <p:spPr>
              <a:xfrm>
                <a:off x="0" y="0"/>
                <a:ext cx="755366" cy="824036"/>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211" name="image22.png"/>
              <p:cNvPicPr/>
              <p:nvPr/>
            </p:nvPicPr>
            <p:blipFill>
              <a:blip r:embed="rId15">
                <a:extLst/>
              </a:blip>
              <a:stretch>
                <a:fillRect/>
              </a:stretch>
            </p:blipFill>
            <p:spPr>
              <a:xfrm>
                <a:off x="0" y="0"/>
                <a:ext cx="755366" cy="824036"/>
              </a:xfrm>
              <a:prstGeom prst="rect">
                <a:avLst/>
              </a:prstGeom>
              <a:ln w="12700" cap="flat">
                <a:noFill/>
                <a:miter lim="400000"/>
              </a:ln>
              <a:effectLst/>
            </p:spPr>
          </p:pic>
        </p:grpSp>
        <p:grpSp>
          <p:nvGrpSpPr>
            <p:cNvPr id="215" name="Group 215"/>
            <p:cNvGrpSpPr/>
            <p:nvPr/>
          </p:nvGrpSpPr>
          <p:grpSpPr>
            <a:xfrm>
              <a:off x="160339" y="2635021"/>
              <a:ext cx="594329" cy="714530"/>
              <a:chOff x="0" y="0"/>
              <a:chExt cx="594327" cy="714529"/>
            </a:xfrm>
          </p:grpSpPr>
          <p:sp>
            <p:nvSpPr>
              <p:cNvPr id="213" name="Shape 213"/>
              <p:cNvSpPr/>
              <p:nvPr/>
            </p:nvSpPr>
            <p:spPr>
              <a:xfrm>
                <a:off x="0" y="0"/>
                <a:ext cx="594328" cy="714530"/>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214" name="image23.png"/>
              <p:cNvPicPr/>
              <p:nvPr/>
            </p:nvPicPr>
            <p:blipFill>
              <a:blip r:embed="rId16">
                <a:extLst/>
              </a:blip>
              <a:stretch>
                <a:fillRect/>
              </a:stretch>
            </p:blipFill>
            <p:spPr>
              <a:xfrm>
                <a:off x="0" y="0"/>
                <a:ext cx="594328" cy="714530"/>
              </a:xfrm>
              <a:prstGeom prst="rect">
                <a:avLst/>
              </a:prstGeom>
              <a:ln w="12700" cap="flat">
                <a:noFill/>
                <a:miter lim="400000"/>
              </a:ln>
              <a:effectLst/>
            </p:spPr>
          </p:pic>
        </p:grpSp>
        <p:grpSp>
          <p:nvGrpSpPr>
            <p:cNvPr id="218" name="Group 218"/>
            <p:cNvGrpSpPr/>
            <p:nvPr/>
          </p:nvGrpSpPr>
          <p:grpSpPr>
            <a:xfrm>
              <a:off x="1052260" y="2664584"/>
              <a:ext cx="677219" cy="756469"/>
              <a:chOff x="0" y="0"/>
              <a:chExt cx="677218" cy="756467"/>
            </a:xfrm>
          </p:grpSpPr>
          <p:sp>
            <p:nvSpPr>
              <p:cNvPr id="216" name="Shape 216"/>
              <p:cNvSpPr/>
              <p:nvPr/>
            </p:nvSpPr>
            <p:spPr>
              <a:xfrm>
                <a:off x="0" y="0"/>
                <a:ext cx="677219" cy="756468"/>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217" name="image24.png"/>
              <p:cNvPicPr/>
              <p:nvPr/>
            </p:nvPicPr>
            <p:blipFill>
              <a:blip r:embed="rId17">
                <a:extLst/>
              </a:blip>
              <a:stretch>
                <a:fillRect/>
              </a:stretch>
            </p:blipFill>
            <p:spPr>
              <a:xfrm>
                <a:off x="0" y="0"/>
                <a:ext cx="677219" cy="756468"/>
              </a:xfrm>
              <a:prstGeom prst="rect">
                <a:avLst/>
              </a:prstGeom>
              <a:ln w="12700" cap="flat">
                <a:noFill/>
                <a:miter lim="400000"/>
              </a:ln>
              <a:effectLst/>
            </p:spPr>
          </p:pic>
        </p:grpSp>
        <p:grpSp>
          <p:nvGrpSpPr>
            <p:cNvPr id="221" name="Group 221" descr="Screen Shot 2015-01-29 at 11.42.33 AM.png"/>
            <p:cNvGrpSpPr/>
            <p:nvPr/>
          </p:nvGrpSpPr>
          <p:grpSpPr>
            <a:xfrm>
              <a:off x="1836410" y="100698"/>
              <a:ext cx="928764" cy="847817"/>
              <a:chOff x="0" y="0"/>
              <a:chExt cx="928763" cy="847816"/>
            </a:xfrm>
          </p:grpSpPr>
          <p:sp>
            <p:nvSpPr>
              <p:cNvPr id="219" name="Shape 219"/>
              <p:cNvSpPr/>
              <p:nvPr/>
            </p:nvSpPr>
            <p:spPr>
              <a:xfrm>
                <a:off x="0" y="0"/>
                <a:ext cx="928764" cy="847817"/>
              </a:xfrm>
              <a:prstGeom prst="rect">
                <a:avLst/>
              </a:prstGeom>
              <a:solidFill>
                <a:srgbClr val="000000">
                  <a:alpha val="0"/>
                </a:srgbClr>
              </a:solidFill>
              <a:ln w="12700" cap="flat">
                <a:noFill/>
                <a:miter lim="400000"/>
              </a:ln>
              <a:effectLst/>
            </p:spPr>
            <p:txBody>
              <a:bodyPr wrap="square" lIns="0" tIns="0" rIns="0" bIns="0" numCol="1" anchor="ctr">
                <a:noAutofit/>
              </a:bodyPr>
              <a:lstStyle/>
              <a:p>
                <a:pPr lvl="0"/>
              </a:p>
            </p:txBody>
          </p:sp>
          <p:pic>
            <p:nvPicPr>
              <p:cNvPr id="220" name="image21.png"/>
              <p:cNvPicPr/>
              <p:nvPr/>
            </p:nvPicPr>
            <p:blipFill>
              <a:blip r:embed="rId14">
                <a:extLst/>
              </a:blip>
              <a:srcRect l="9451" t="15634" r="71290" b="30193"/>
              <a:stretch>
                <a:fillRect/>
              </a:stretch>
            </p:blipFill>
            <p:spPr>
              <a:xfrm>
                <a:off x="0" y="-1"/>
                <a:ext cx="928764" cy="847818"/>
              </a:xfrm>
              <a:prstGeom prst="rect">
                <a:avLst/>
              </a:prstGeom>
              <a:ln w="12700" cap="flat">
                <a:noFill/>
                <a:miter lim="400000"/>
              </a:ln>
              <a:effectLst/>
            </p:spPr>
          </p:pic>
        </p:grpSp>
      </p:grpSp>
      <p:sp>
        <p:nvSpPr>
          <p:cNvPr id="223" name="Shape 223"/>
          <p:cNvSpPr/>
          <p:nvPr/>
        </p:nvSpPr>
        <p:spPr>
          <a:xfrm>
            <a:off x="6553200" y="6406785"/>
            <a:ext cx="2133600" cy="26425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latin typeface="Arial"/>
                <a:ea typeface="Arial"/>
                <a:cs typeface="Arial"/>
                <a:sym typeface="Arial"/>
              </a:defRPr>
            </a:lvl1pPr>
          </a:lstStyle>
          <a:p>
            <a:pPr lvl="0">
              <a:defRPr sz="1800">
                <a:solidFill>
                  <a:srgbClr val="000000"/>
                </a:solidFill>
              </a:defRPr>
            </a:pPr>
            <a:r>
              <a:rPr sz="1200">
                <a:solidFill>
                  <a:srgbClr val="333333"/>
                </a:solidFill>
              </a:rPr>
              <a:t>2</a:t>
            </a:r>
          </a:p>
        </p:txBody>
      </p:sp>
      <p:pic>
        <p:nvPicPr>
          <p:cNvPr id="224" name="image25.png" descr="s13_quotes.png"/>
          <p:cNvPicPr/>
          <p:nvPr/>
        </p:nvPicPr>
        <p:blipFill>
          <a:blip r:embed="rId18">
            <a:extLst/>
          </a:blip>
          <a:stretch>
            <a:fillRect/>
          </a:stretch>
        </p:blipFill>
        <p:spPr>
          <a:xfrm>
            <a:off x="1232679" y="279353"/>
            <a:ext cx="525766" cy="354712"/>
          </a:xfrm>
          <a:prstGeom prst="rect">
            <a:avLst/>
          </a:prstGeom>
          <a:ln w="12700">
            <a:miter lim="400000"/>
          </a:ln>
        </p:spPr>
      </p:pic>
      <p:pic>
        <p:nvPicPr>
          <p:cNvPr id="225" name="image26.png" descr="s4_riask.png"/>
          <p:cNvPicPr/>
          <p:nvPr/>
        </p:nvPicPr>
        <p:blipFill>
          <a:blip r:embed="rId19">
            <a:extLst/>
          </a:blip>
          <a:stretch>
            <a:fillRect/>
          </a:stretch>
        </p:blipFill>
        <p:spPr>
          <a:xfrm>
            <a:off x="3464404" y="3033087"/>
            <a:ext cx="456270" cy="226886"/>
          </a:xfrm>
          <a:prstGeom prst="rect">
            <a:avLst/>
          </a:prstGeom>
          <a:ln w="12700">
            <a:miter lim="400000"/>
          </a:ln>
        </p:spPr>
      </p:pic>
      <p:sp>
        <p:nvSpPr>
          <p:cNvPr id="226" name="Shape 226"/>
          <p:cNvSpPr/>
          <p:nvPr/>
        </p:nvSpPr>
        <p:spPr>
          <a:xfrm>
            <a:off x="963848" y="2027957"/>
            <a:ext cx="2823822" cy="796259"/>
          </a:xfrm>
          <a:prstGeom prst="rect">
            <a:avLst/>
          </a:prstGeom>
          <a:solidFill>
            <a:srgbClr val="F8981D"/>
          </a:solidFill>
          <a:ln>
            <a:solidFill>
              <a:srgbClr val="F87E13"/>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pic>
        <p:nvPicPr>
          <p:cNvPr id="227" name="image26.png" descr="s4_riask.png"/>
          <p:cNvPicPr/>
          <p:nvPr/>
        </p:nvPicPr>
        <p:blipFill>
          <a:blip r:embed="rId19">
            <a:extLst/>
          </a:blip>
          <a:stretch>
            <a:fillRect/>
          </a:stretch>
        </p:blipFill>
        <p:spPr>
          <a:xfrm>
            <a:off x="7992295" y="3033087"/>
            <a:ext cx="456270" cy="226886"/>
          </a:xfrm>
          <a:prstGeom prst="rect">
            <a:avLst/>
          </a:prstGeom>
          <a:ln w="12700">
            <a:miter lim="400000"/>
          </a:ln>
        </p:spPr>
      </p:pic>
      <p:pic>
        <p:nvPicPr>
          <p:cNvPr id="228" name="image27.jpg" descr="NWoiK8Kp.jpeg"/>
          <p:cNvPicPr/>
          <p:nvPr/>
        </p:nvPicPr>
        <p:blipFill>
          <a:blip r:embed="rId20">
            <a:extLst/>
          </a:blip>
          <a:stretch>
            <a:fillRect/>
          </a:stretch>
        </p:blipFill>
        <p:spPr>
          <a:xfrm>
            <a:off x="1969922" y="2041819"/>
            <a:ext cx="766716" cy="766716"/>
          </a:xfrm>
          <a:prstGeom prst="rect">
            <a:avLst/>
          </a:prstGeom>
          <a:ln w="12700">
            <a:miter lim="400000"/>
          </a:ln>
        </p:spPr>
      </p:pic>
      <p:sp>
        <p:nvSpPr>
          <p:cNvPr id="229" name="Shape 229"/>
          <p:cNvSpPr/>
          <p:nvPr/>
        </p:nvSpPr>
        <p:spPr>
          <a:xfrm>
            <a:off x="5497017" y="2027957"/>
            <a:ext cx="2823821" cy="796259"/>
          </a:xfrm>
          <a:prstGeom prst="rect">
            <a:avLst/>
          </a:prstGeom>
          <a:solidFill>
            <a:srgbClr val="F8981D"/>
          </a:solidFill>
          <a:ln>
            <a:solidFill>
              <a:srgbClr val="F87E13"/>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pic>
        <p:nvPicPr>
          <p:cNvPr id="230" name="image28.jpg" descr="91ea09a6535666e18ca3c56f731f67ef.jpeg"/>
          <p:cNvPicPr/>
          <p:nvPr/>
        </p:nvPicPr>
        <p:blipFill>
          <a:blip r:embed="rId21">
            <a:extLst/>
          </a:blip>
          <a:stretch>
            <a:fillRect/>
          </a:stretch>
        </p:blipFill>
        <p:spPr>
          <a:xfrm>
            <a:off x="6549755" y="2043638"/>
            <a:ext cx="766716" cy="766716"/>
          </a:xfrm>
          <a:prstGeom prst="rect">
            <a:avLst/>
          </a:prstGeom>
          <a:ln w="12700">
            <a:miter lim="400000"/>
          </a:ln>
        </p:spPr>
      </p:pic>
      <p:sp>
        <p:nvSpPr>
          <p:cNvPr id="231" name="Shape 231"/>
          <p:cNvSpPr/>
          <p:nvPr>
            <p:ph type="sldNum" sz="quarter" idx="2"/>
          </p:nvPr>
        </p:nvSpPr>
        <p:spPr>
          <a:xfrm>
            <a:off x="6705600" y="6508750"/>
            <a:ext cx="2133600" cy="365125"/>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lvl1pPr>
              <a:defRPr>
                <a:latin typeface="Arial"/>
                <a:ea typeface="Arial"/>
                <a:cs typeface="Arial"/>
                <a:sym typeface="Arial"/>
              </a:defRPr>
            </a:lvl1pPr>
          </a:lstStyle>
          <a:p>
            <a:pPr lvl="0">
              <a:defRPr sz="1800">
                <a:solidFill>
                  <a:srgbClr val="000000"/>
                </a:solidFill>
              </a:defRPr>
            </a:pPr>
            <a:fld id="{86CB4B4D-7CA3-9044-876B-883B54F8677D}" type="slidenum">
              <a:rPr sz="1200">
                <a:solidFill>
                  <a:srgbClr val="8D8D8D"/>
                </a:solidFill>
              </a:rPr>
            </a:fld>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Shape 235"/>
          <p:cNvSpPr/>
          <p:nvPr>
            <p:ph type="body" idx="1"/>
          </p:nvPr>
        </p:nvSpPr>
        <p:spPr>
          <a:xfrm>
            <a:off x="3925060" y="1783875"/>
            <a:ext cx="4902201" cy="4159251"/>
          </a:xfrm>
          <a:prstGeom prst="rect">
            <a:avLst/>
          </a:prstGeom>
        </p:spPr>
        <p:txBody>
          <a:bodyPr/>
          <a:lstStyle/>
          <a:p>
            <a:pPr lvl="0" marL="0" indent="0">
              <a:spcBef>
                <a:spcPts val="400"/>
              </a:spcBef>
              <a:buSzTx/>
              <a:buNone/>
              <a:defRPr sz="1800">
                <a:solidFill>
                  <a:srgbClr val="000000"/>
                </a:solidFill>
              </a:defRPr>
            </a:pPr>
            <a:r>
              <a:rPr b="1" sz="2000">
                <a:solidFill>
                  <a:srgbClr val="FFFFFF"/>
                </a:solidFill>
                <a:latin typeface="Arial"/>
                <a:ea typeface="Arial"/>
                <a:cs typeface="Arial"/>
                <a:sym typeface="Arial"/>
              </a:rPr>
              <a:t>Creators of Riak</a:t>
            </a:r>
            <a:endParaRPr b="1" sz="2000">
              <a:solidFill>
                <a:srgbClr val="FFFFFF"/>
              </a:solidFill>
              <a:latin typeface="Arial"/>
              <a:ea typeface="Arial"/>
              <a:cs typeface="Arial"/>
              <a:sym typeface="Arial"/>
            </a:endParaRPr>
          </a:p>
          <a:p>
            <a:pPr lvl="0" marL="0" indent="0">
              <a:spcBef>
                <a:spcPts val="400"/>
              </a:spcBef>
              <a:buSzTx/>
              <a:buNone/>
              <a:defRPr sz="1800">
                <a:solidFill>
                  <a:srgbClr val="000000"/>
                </a:solidFill>
              </a:defRPr>
            </a:pPr>
            <a:r>
              <a:rPr sz="2000">
                <a:solidFill>
                  <a:srgbClr val="FFFFFF"/>
                </a:solidFill>
                <a:latin typeface="Arial"/>
                <a:ea typeface="Arial"/>
                <a:cs typeface="Arial"/>
                <a:sym typeface="Arial"/>
              </a:rPr>
              <a:t>Distributed, Highly Available, NoSQL Database.  2011 – Riak v1.0</a:t>
            </a:r>
            <a:endParaRPr sz="2000">
              <a:solidFill>
                <a:srgbClr val="FFFFFF"/>
              </a:solidFill>
              <a:latin typeface="Arial"/>
              <a:ea typeface="Arial"/>
              <a:cs typeface="Arial"/>
              <a:sym typeface="Arial"/>
            </a:endParaRPr>
          </a:p>
          <a:p>
            <a:pPr lvl="0" marL="0" indent="0">
              <a:buSzTx/>
              <a:buNone/>
              <a:defRPr sz="1800">
                <a:solidFill>
                  <a:srgbClr val="000000"/>
                </a:solidFill>
              </a:defRPr>
            </a:pPr>
            <a:endParaRPr b="1" sz="1600">
              <a:solidFill>
                <a:srgbClr val="FFFFFF"/>
              </a:solidFill>
              <a:latin typeface="Arial"/>
              <a:ea typeface="Arial"/>
              <a:cs typeface="Arial"/>
              <a:sym typeface="Arial"/>
            </a:endParaRPr>
          </a:p>
          <a:p>
            <a:pPr lvl="0" marL="0" indent="0">
              <a:spcBef>
                <a:spcPts val="400"/>
              </a:spcBef>
              <a:buSzTx/>
              <a:buNone/>
              <a:defRPr sz="1800">
                <a:solidFill>
                  <a:srgbClr val="000000"/>
                </a:solidFill>
              </a:defRPr>
            </a:pPr>
            <a:r>
              <a:rPr b="1" sz="2000">
                <a:solidFill>
                  <a:srgbClr val="FFFFFF"/>
                </a:solidFill>
                <a:latin typeface="Arial"/>
                <a:ea typeface="Arial"/>
                <a:cs typeface="Arial"/>
                <a:sym typeface="Arial"/>
              </a:rPr>
              <a:t>Global Offices </a:t>
            </a:r>
            <a:br>
              <a:rPr b="1" sz="2000">
                <a:solidFill>
                  <a:srgbClr val="FFFFFF"/>
                </a:solidFill>
                <a:latin typeface="Arial"/>
                <a:ea typeface="Arial"/>
                <a:cs typeface="Arial"/>
                <a:sym typeface="Arial"/>
              </a:rPr>
            </a:br>
            <a:r>
              <a:rPr sz="2000">
                <a:solidFill>
                  <a:srgbClr val="FFFFFF"/>
                </a:solidFill>
                <a:latin typeface="Arial"/>
                <a:ea typeface="Arial"/>
                <a:cs typeface="Arial"/>
                <a:sym typeface="Arial"/>
              </a:rPr>
              <a:t>Seattle (HQ), Washington DC, London, Tokyo</a:t>
            </a:r>
            <a:endParaRPr sz="2000">
              <a:solidFill>
                <a:srgbClr val="FFFFFF"/>
              </a:solidFill>
              <a:latin typeface="Arial"/>
              <a:ea typeface="Arial"/>
              <a:cs typeface="Arial"/>
              <a:sym typeface="Arial"/>
            </a:endParaRPr>
          </a:p>
          <a:p>
            <a:pPr lvl="0" marL="0" indent="0">
              <a:buSzTx/>
              <a:buNone/>
              <a:defRPr sz="1800">
                <a:solidFill>
                  <a:srgbClr val="000000"/>
                </a:solidFill>
              </a:defRPr>
            </a:pPr>
            <a:endParaRPr b="1" sz="1600">
              <a:solidFill>
                <a:srgbClr val="FFFFFF"/>
              </a:solidFill>
              <a:latin typeface="Arial"/>
              <a:ea typeface="Arial"/>
              <a:cs typeface="Arial"/>
              <a:sym typeface="Arial"/>
            </a:endParaRPr>
          </a:p>
          <a:p>
            <a:pPr lvl="0" marL="0" indent="0">
              <a:spcBef>
                <a:spcPts val="400"/>
              </a:spcBef>
              <a:buSzTx/>
              <a:buNone/>
              <a:defRPr sz="1800">
                <a:solidFill>
                  <a:srgbClr val="000000"/>
                </a:solidFill>
              </a:defRPr>
            </a:pPr>
            <a:r>
              <a:rPr b="1" sz="2000">
                <a:solidFill>
                  <a:srgbClr val="FFFFFF"/>
                </a:solidFill>
                <a:latin typeface="Arial"/>
                <a:ea typeface="Arial"/>
                <a:cs typeface="Arial"/>
                <a:sym typeface="Arial"/>
              </a:rPr>
              <a:t>100+ employees</a:t>
            </a:r>
            <a:endParaRPr b="1" sz="2000">
              <a:solidFill>
                <a:srgbClr val="FFFFFF"/>
              </a:solidFill>
              <a:latin typeface="Arial"/>
              <a:ea typeface="Arial"/>
              <a:cs typeface="Arial"/>
              <a:sym typeface="Arial"/>
            </a:endParaRPr>
          </a:p>
          <a:p>
            <a:pPr lvl="0" marL="0" indent="0">
              <a:buSzTx/>
              <a:buNone/>
              <a:defRPr sz="1800">
                <a:solidFill>
                  <a:srgbClr val="000000"/>
                </a:solidFill>
              </a:defRPr>
            </a:pPr>
            <a:endParaRPr b="1" sz="1600">
              <a:solidFill>
                <a:srgbClr val="FFFFFF"/>
              </a:solidFill>
              <a:latin typeface="Arial"/>
              <a:ea typeface="Arial"/>
              <a:cs typeface="Arial"/>
              <a:sym typeface="Arial"/>
            </a:endParaRPr>
          </a:p>
          <a:p>
            <a:pPr lvl="0" marL="0" indent="0">
              <a:spcBef>
                <a:spcPts val="400"/>
              </a:spcBef>
              <a:buSzTx/>
              <a:buNone/>
              <a:defRPr sz="1800">
                <a:solidFill>
                  <a:srgbClr val="000000"/>
                </a:solidFill>
              </a:defRPr>
            </a:pPr>
            <a:r>
              <a:rPr b="1" sz="2000">
                <a:solidFill>
                  <a:srgbClr val="FFFFFF"/>
                </a:solidFill>
                <a:latin typeface="Arial"/>
                <a:ea typeface="Arial"/>
                <a:cs typeface="Arial"/>
                <a:sym typeface="Arial"/>
              </a:rPr>
              <a:t>Customers – 30% of Fortune 50</a:t>
            </a:r>
          </a:p>
        </p:txBody>
      </p:sp>
      <p:sp>
        <p:nvSpPr>
          <p:cNvPr id="236" name="Shape 236"/>
          <p:cNvSpPr/>
          <p:nvPr>
            <p:ph type="title"/>
          </p:nvPr>
        </p:nvSpPr>
        <p:spPr>
          <a:xfrm>
            <a:off x="457200" y="274638"/>
            <a:ext cx="8229600" cy="754063"/>
          </a:xfrm>
          <a:prstGeom prst="rect">
            <a:avLst/>
          </a:prstGeom>
        </p:spPr>
        <p:txBody>
          <a:bodyPr/>
          <a:lstStyle>
            <a:lvl1pPr>
              <a:defRPr>
                <a:latin typeface="Arial"/>
                <a:ea typeface="Arial"/>
                <a:cs typeface="Arial"/>
                <a:sym typeface="Arial"/>
              </a:defRPr>
            </a:lvl1pPr>
          </a:lstStyle>
          <a:p>
            <a:pPr lvl="0">
              <a:defRPr sz="1800">
                <a:solidFill>
                  <a:srgbClr val="000000"/>
                </a:solidFill>
              </a:defRPr>
            </a:pPr>
            <a:r>
              <a:rPr sz="3200">
                <a:solidFill>
                  <a:srgbClr val="F8981D"/>
                </a:solidFill>
              </a:rPr>
              <a:t>WHO IS BASHO?</a:t>
            </a:r>
          </a:p>
        </p:txBody>
      </p:sp>
      <p:sp>
        <p:nvSpPr>
          <p:cNvPr id="237" name="Shape 237"/>
          <p:cNvSpPr/>
          <p:nvPr>
            <p:ph type="sldNum" sz="quarter" idx="2"/>
          </p:nvPr>
        </p:nvSpPr>
        <p:spPr>
          <a:xfrm>
            <a:off x="6553200" y="6356350"/>
            <a:ext cx="2133600" cy="365125"/>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lvl1pPr>
              <a:defRPr>
                <a:latin typeface="Arial"/>
                <a:ea typeface="Arial"/>
                <a:cs typeface="Arial"/>
                <a:sym typeface="Arial"/>
              </a:defRPr>
            </a:lvl1pPr>
          </a:lstStyle>
          <a:p>
            <a:pPr lvl="0">
              <a:defRPr sz="1800">
                <a:solidFill>
                  <a:srgbClr val="000000"/>
                </a:solidFill>
              </a:defRPr>
            </a:pPr>
            <a:fld id="{86CB4B4D-7CA3-9044-876B-883B54F8677D}" type="slidenum">
              <a:rPr sz="1200">
                <a:solidFill>
                  <a:srgbClr val="8D8D8D"/>
                </a:solidFill>
              </a:rPr>
            </a:fld>
          </a:p>
        </p:txBody>
      </p:sp>
      <p:pic>
        <p:nvPicPr>
          <p:cNvPr id="238" name="image26.png" descr="s4_riask.png"/>
          <p:cNvPicPr/>
          <p:nvPr/>
        </p:nvPicPr>
        <p:blipFill>
          <a:blip r:embed="rId2">
            <a:extLst/>
          </a:blip>
          <a:stretch>
            <a:fillRect/>
          </a:stretch>
        </p:blipFill>
        <p:spPr>
          <a:xfrm>
            <a:off x="879393" y="1650182"/>
            <a:ext cx="2239718" cy="1113728"/>
          </a:xfrm>
          <a:prstGeom prst="rect">
            <a:avLst/>
          </a:prstGeom>
          <a:ln w="12700">
            <a:miter lim="400000"/>
          </a:ln>
        </p:spPr>
      </p:pic>
      <p:pic>
        <p:nvPicPr>
          <p:cNvPr id="239" name="image29.png" descr="unnamed.png"/>
          <p:cNvPicPr/>
          <p:nvPr/>
        </p:nvPicPr>
        <p:blipFill>
          <a:blip r:embed="rId3">
            <a:extLst/>
          </a:blip>
          <a:stretch>
            <a:fillRect/>
          </a:stretch>
        </p:blipFill>
        <p:spPr>
          <a:xfrm>
            <a:off x="1520519" y="3799285"/>
            <a:ext cx="1051408" cy="1809398"/>
          </a:xfrm>
          <a:prstGeom prst="rect">
            <a:avLst/>
          </a:prstGeom>
          <a:ln w="12700">
            <a:miter lim="400000"/>
          </a:ln>
        </p:spPr>
      </p:pic>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nvSpPr>
        <p:spPr>
          <a:xfrm>
            <a:off x="2024257" y="2748327"/>
            <a:ext cx="5225939" cy="1216560"/>
          </a:xfrm>
          <a:prstGeom prst="rect">
            <a:avLst/>
          </a:prstGeom>
          <a:solidFill>
            <a:srgbClr val="333333"/>
          </a:solidFill>
          <a:ln>
            <a:solidFill>
              <a:srgbClr val="396B71"/>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pic>
        <p:nvPicPr>
          <p:cNvPr id="242" name="image30.png"/>
          <p:cNvPicPr/>
          <p:nvPr/>
        </p:nvPicPr>
        <p:blipFill>
          <a:blip r:embed="rId2">
            <a:extLst/>
          </a:blip>
          <a:stretch>
            <a:fillRect/>
          </a:stretch>
        </p:blipFill>
        <p:spPr>
          <a:xfrm>
            <a:off x="248719" y="6205954"/>
            <a:ext cx="1492597" cy="468053"/>
          </a:xfrm>
          <a:prstGeom prst="rect">
            <a:avLst/>
          </a:prstGeom>
          <a:ln w="12700">
            <a:miter lim="400000"/>
          </a:ln>
        </p:spPr>
      </p:pic>
      <p:pic>
        <p:nvPicPr>
          <p:cNvPr id="243" name="image31.png"/>
          <p:cNvPicPr/>
          <p:nvPr/>
        </p:nvPicPr>
        <p:blipFill>
          <a:blip r:embed="rId3">
            <a:extLst/>
          </a:blip>
          <a:stretch>
            <a:fillRect/>
          </a:stretch>
        </p:blipFill>
        <p:spPr>
          <a:xfrm>
            <a:off x="7884128" y="6316460"/>
            <a:ext cx="1095408" cy="304009"/>
          </a:xfrm>
          <a:prstGeom prst="rect">
            <a:avLst/>
          </a:prstGeom>
          <a:ln w="12700">
            <a:miter lim="400000"/>
          </a:ln>
        </p:spPr>
      </p:pic>
      <p:pic>
        <p:nvPicPr>
          <p:cNvPr id="244" name="image32.png"/>
          <p:cNvPicPr/>
          <p:nvPr/>
        </p:nvPicPr>
        <p:blipFill>
          <a:blip r:embed="rId4">
            <a:extLst/>
          </a:blip>
          <a:stretch>
            <a:fillRect/>
          </a:stretch>
        </p:blipFill>
        <p:spPr>
          <a:xfrm>
            <a:off x="1709443" y="5536110"/>
            <a:ext cx="887829" cy="432840"/>
          </a:xfrm>
          <a:prstGeom prst="rect">
            <a:avLst/>
          </a:prstGeom>
          <a:ln w="12700">
            <a:miter lim="400000"/>
          </a:ln>
        </p:spPr>
      </p:pic>
      <p:pic>
        <p:nvPicPr>
          <p:cNvPr id="245" name="image33.png"/>
          <p:cNvPicPr/>
          <p:nvPr/>
        </p:nvPicPr>
        <p:blipFill>
          <a:blip r:embed="rId5">
            <a:extLst/>
          </a:blip>
          <a:stretch>
            <a:fillRect/>
          </a:stretch>
        </p:blipFill>
        <p:spPr>
          <a:xfrm>
            <a:off x="2837253" y="6322688"/>
            <a:ext cx="1405086" cy="304009"/>
          </a:xfrm>
          <a:prstGeom prst="rect">
            <a:avLst/>
          </a:prstGeom>
          <a:ln w="12700">
            <a:miter lim="400000"/>
          </a:ln>
        </p:spPr>
      </p:pic>
      <p:pic>
        <p:nvPicPr>
          <p:cNvPr id="246" name="image34.png" descr="http://www.michaelfoucher.com/uploads/1/1/3/4/11345670/5180130_orig.png"/>
          <p:cNvPicPr/>
          <p:nvPr/>
        </p:nvPicPr>
        <p:blipFill>
          <a:blip r:embed="rId6">
            <a:extLst/>
          </a:blip>
          <a:stretch>
            <a:fillRect/>
          </a:stretch>
        </p:blipFill>
        <p:spPr>
          <a:xfrm>
            <a:off x="7618289" y="5574096"/>
            <a:ext cx="1361248" cy="394853"/>
          </a:xfrm>
          <a:prstGeom prst="rect">
            <a:avLst/>
          </a:prstGeom>
          <a:ln w="12700">
            <a:miter lim="400000"/>
          </a:ln>
        </p:spPr>
      </p:pic>
      <p:pic>
        <p:nvPicPr>
          <p:cNvPr id="247" name="image35.png"/>
          <p:cNvPicPr/>
          <p:nvPr/>
        </p:nvPicPr>
        <p:blipFill>
          <a:blip r:embed="rId7">
            <a:extLst/>
          </a:blip>
          <a:stretch>
            <a:fillRect/>
          </a:stretch>
        </p:blipFill>
        <p:spPr>
          <a:xfrm>
            <a:off x="6099183" y="4315011"/>
            <a:ext cx="1118163" cy="466435"/>
          </a:xfrm>
          <a:prstGeom prst="rect">
            <a:avLst/>
          </a:prstGeom>
          <a:ln w="12700">
            <a:miter lim="400000"/>
          </a:ln>
        </p:spPr>
      </p:pic>
      <p:pic>
        <p:nvPicPr>
          <p:cNvPr id="248" name="image36.png"/>
          <p:cNvPicPr/>
          <p:nvPr/>
        </p:nvPicPr>
        <p:blipFill>
          <a:blip r:embed="rId8">
            <a:extLst/>
          </a:blip>
          <a:stretch>
            <a:fillRect/>
          </a:stretch>
        </p:blipFill>
        <p:spPr>
          <a:xfrm>
            <a:off x="248719" y="269709"/>
            <a:ext cx="1748889" cy="369261"/>
          </a:xfrm>
          <a:prstGeom prst="rect">
            <a:avLst/>
          </a:prstGeom>
          <a:ln w="12700">
            <a:miter lim="400000"/>
          </a:ln>
        </p:spPr>
      </p:pic>
      <p:pic>
        <p:nvPicPr>
          <p:cNvPr id="249" name="image37.png"/>
          <p:cNvPicPr/>
          <p:nvPr/>
        </p:nvPicPr>
        <p:blipFill>
          <a:blip r:embed="rId9">
            <a:extLst/>
          </a:blip>
          <a:stretch>
            <a:fillRect/>
          </a:stretch>
        </p:blipFill>
        <p:spPr>
          <a:xfrm>
            <a:off x="4242339" y="6061702"/>
            <a:ext cx="975444" cy="650697"/>
          </a:xfrm>
          <a:prstGeom prst="rect">
            <a:avLst/>
          </a:prstGeom>
          <a:ln w="12700">
            <a:miter lim="400000"/>
          </a:ln>
        </p:spPr>
      </p:pic>
      <p:pic>
        <p:nvPicPr>
          <p:cNvPr id="250" name="image38.png"/>
          <p:cNvPicPr/>
          <p:nvPr/>
        </p:nvPicPr>
        <p:blipFill>
          <a:blip r:embed="rId10">
            <a:extLst/>
          </a:blip>
          <a:stretch>
            <a:fillRect/>
          </a:stretch>
        </p:blipFill>
        <p:spPr>
          <a:xfrm>
            <a:off x="275368" y="1656400"/>
            <a:ext cx="1336187" cy="308583"/>
          </a:xfrm>
          <a:prstGeom prst="rect">
            <a:avLst/>
          </a:prstGeom>
          <a:ln w="12700">
            <a:miter lim="400000"/>
          </a:ln>
        </p:spPr>
      </p:pic>
      <p:pic>
        <p:nvPicPr>
          <p:cNvPr id="251" name="image39.png"/>
          <p:cNvPicPr/>
          <p:nvPr/>
        </p:nvPicPr>
        <p:blipFill>
          <a:blip r:embed="rId11">
            <a:extLst/>
          </a:blip>
          <a:stretch>
            <a:fillRect/>
          </a:stretch>
        </p:blipFill>
        <p:spPr>
          <a:xfrm>
            <a:off x="3991345" y="1087028"/>
            <a:ext cx="1313533" cy="569373"/>
          </a:xfrm>
          <a:prstGeom prst="rect">
            <a:avLst/>
          </a:prstGeom>
          <a:ln w="12700">
            <a:miter lim="400000"/>
          </a:ln>
        </p:spPr>
      </p:pic>
      <p:pic>
        <p:nvPicPr>
          <p:cNvPr id="252" name="image40.png"/>
          <p:cNvPicPr/>
          <p:nvPr/>
        </p:nvPicPr>
        <p:blipFill>
          <a:blip r:embed="rId12">
            <a:extLst/>
          </a:blip>
          <a:stretch>
            <a:fillRect/>
          </a:stretch>
        </p:blipFill>
        <p:spPr>
          <a:xfrm>
            <a:off x="6206702" y="5648971"/>
            <a:ext cx="1198783" cy="378226"/>
          </a:xfrm>
          <a:prstGeom prst="rect">
            <a:avLst/>
          </a:prstGeom>
          <a:ln w="12700">
            <a:miter lim="400000"/>
          </a:ln>
        </p:spPr>
      </p:pic>
      <p:pic>
        <p:nvPicPr>
          <p:cNvPr id="253" name="image41.png"/>
          <p:cNvPicPr/>
          <p:nvPr/>
        </p:nvPicPr>
        <p:blipFill>
          <a:blip r:embed="rId13">
            <a:extLst/>
          </a:blip>
          <a:stretch>
            <a:fillRect/>
          </a:stretch>
        </p:blipFill>
        <p:spPr>
          <a:xfrm>
            <a:off x="2217264" y="4775303"/>
            <a:ext cx="1613792" cy="588739"/>
          </a:xfrm>
          <a:prstGeom prst="rect">
            <a:avLst/>
          </a:prstGeom>
          <a:ln w="12700">
            <a:miter lim="400000"/>
          </a:ln>
        </p:spPr>
      </p:pic>
      <p:pic>
        <p:nvPicPr>
          <p:cNvPr id="254" name="image42.png"/>
          <p:cNvPicPr/>
          <p:nvPr/>
        </p:nvPicPr>
        <p:blipFill>
          <a:blip r:embed="rId14">
            <a:extLst/>
          </a:blip>
          <a:stretch>
            <a:fillRect/>
          </a:stretch>
        </p:blipFill>
        <p:spPr>
          <a:xfrm>
            <a:off x="5461344" y="686958"/>
            <a:ext cx="1194689" cy="907660"/>
          </a:xfrm>
          <a:prstGeom prst="rect">
            <a:avLst/>
          </a:prstGeom>
          <a:ln w="12700">
            <a:miter lim="400000"/>
          </a:ln>
        </p:spPr>
      </p:pic>
      <p:pic>
        <p:nvPicPr>
          <p:cNvPr id="255" name="image43.png"/>
          <p:cNvPicPr/>
          <p:nvPr/>
        </p:nvPicPr>
        <p:blipFill>
          <a:blip r:embed="rId15">
            <a:extLst/>
          </a:blip>
          <a:stretch>
            <a:fillRect/>
          </a:stretch>
        </p:blipFill>
        <p:spPr>
          <a:xfrm>
            <a:off x="2217264" y="825148"/>
            <a:ext cx="622301" cy="622301"/>
          </a:xfrm>
          <a:prstGeom prst="rect">
            <a:avLst/>
          </a:prstGeom>
          <a:ln w="12700">
            <a:miter lim="400000"/>
          </a:ln>
        </p:spPr>
      </p:pic>
      <p:pic>
        <p:nvPicPr>
          <p:cNvPr id="256" name="image44.png"/>
          <p:cNvPicPr/>
          <p:nvPr/>
        </p:nvPicPr>
        <p:blipFill>
          <a:blip r:embed="rId16">
            <a:extLst/>
          </a:blip>
          <a:stretch>
            <a:fillRect/>
          </a:stretch>
        </p:blipFill>
        <p:spPr>
          <a:xfrm>
            <a:off x="257323" y="5574098"/>
            <a:ext cx="1039245" cy="400755"/>
          </a:xfrm>
          <a:prstGeom prst="rect">
            <a:avLst/>
          </a:prstGeom>
          <a:ln w="12700">
            <a:miter lim="400000"/>
          </a:ln>
        </p:spPr>
      </p:pic>
      <p:pic>
        <p:nvPicPr>
          <p:cNvPr id="257" name="image45.png"/>
          <p:cNvPicPr/>
          <p:nvPr/>
        </p:nvPicPr>
        <p:blipFill>
          <a:blip r:embed="rId17">
            <a:extLst/>
          </a:blip>
          <a:stretch>
            <a:fillRect/>
          </a:stretch>
        </p:blipFill>
        <p:spPr>
          <a:xfrm>
            <a:off x="3070815" y="771208"/>
            <a:ext cx="759954" cy="759953"/>
          </a:xfrm>
          <a:prstGeom prst="rect">
            <a:avLst/>
          </a:prstGeom>
          <a:ln w="12700">
            <a:miter lim="400000"/>
          </a:ln>
        </p:spPr>
      </p:pic>
      <p:pic>
        <p:nvPicPr>
          <p:cNvPr id="258" name="image46.png"/>
          <p:cNvPicPr/>
          <p:nvPr/>
        </p:nvPicPr>
        <p:blipFill>
          <a:blip r:embed="rId18">
            <a:extLst/>
          </a:blip>
          <a:stretch>
            <a:fillRect/>
          </a:stretch>
        </p:blipFill>
        <p:spPr>
          <a:xfrm>
            <a:off x="7999948" y="2448105"/>
            <a:ext cx="908503" cy="908504"/>
          </a:xfrm>
          <a:prstGeom prst="rect">
            <a:avLst/>
          </a:prstGeom>
          <a:ln w="12700">
            <a:miter lim="400000"/>
          </a:ln>
        </p:spPr>
      </p:pic>
      <p:pic>
        <p:nvPicPr>
          <p:cNvPr id="259" name="image47.png"/>
          <p:cNvPicPr/>
          <p:nvPr/>
        </p:nvPicPr>
        <p:blipFill>
          <a:blip r:embed="rId19">
            <a:extLst/>
          </a:blip>
          <a:stretch>
            <a:fillRect/>
          </a:stretch>
        </p:blipFill>
        <p:spPr>
          <a:xfrm>
            <a:off x="4363223" y="274650"/>
            <a:ext cx="1450540" cy="421871"/>
          </a:xfrm>
          <a:prstGeom prst="rect">
            <a:avLst/>
          </a:prstGeom>
          <a:ln w="12700">
            <a:miter lim="400000"/>
          </a:ln>
        </p:spPr>
      </p:pic>
      <p:pic>
        <p:nvPicPr>
          <p:cNvPr id="260" name="image48.png"/>
          <p:cNvPicPr/>
          <p:nvPr/>
        </p:nvPicPr>
        <p:blipFill>
          <a:blip r:embed="rId20">
            <a:extLst/>
          </a:blip>
          <a:stretch>
            <a:fillRect/>
          </a:stretch>
        </p:blipFill>
        <p:spPr>
          <a:xfrm>
            <a:off x="210943" y="992109"/>
            <a:ext cx="1537568" cy="430267"/>
          </a:xfrm>
          <a:prstGeom prst="rect">
            <a:avLst/>
          </a:prstGeom>
          <a:ln w="12700">
            <a:miter lim="400000"/>
          </a:ln>
        </p:spPr>
      </p:pic>
      <p:pic>
        <p:nvPicPr>
          <p:cNvPr id="261" name="image49.png"/>
          <p:cNvPicPr/>
          <p:nvPr/>
        </p:nvPicPr>
        <p:blipFill>
          <a:blip r:embed="rId21">
            <a:extLst/>
          </a:blip>
          <a:stretch>
            <a:fillRect/>
          </a:stretch>
        </p:blipFill>
        <p:spPr>
          <a:xfrm>
            <a:off x="7372046" y="234869"/>
            <a:ext cx="1645797" cy="504468"/>
          </a:xfrm>
          <a:prstGeom prst="rect">
            <a:avLst/>
          </a:prstGeom>
          <a:ln w="12700">
            <a:miter lim="400000"/>
          </a:ln>
        </p:spPr>
      </p:pic>
      <p:pic>
        <p:nvPicPr>
          <p:cNvPr id="262" name="image50.png"/>
          <p:cNvPicPr/>
          <p:nvPr/>
        </p:nvPicPr>
        <p:blipFill>
          <a:blip r:embed="rId22">
            <a:extLst/>
          </a:blip>
          <a:stretch>
            <a:fillRect/>
          </a:stretch>
        </p:blipFill>
        <p:spPr>
          <a:xfrm>
            <a:off x="197460" y="4941106"/>
            <a:ext cx="1751966" cy="441938"/>
          </a:xfrm>
          <a:prstGeom prst="rect">
            <a:avLst/>
          </a:prstGeom>
          <a:ln w="12700">
            <a:miter lim="400000"/>
          </a:ln>
        </p:spPr>
      </p:pic>
      <p:pic>
        <p:nvPicPr>
          <p:cNvPr id="263" name="image51.png"/>
          <p:cNvPicPr/>
          <p:nvPr/>
        </p:nvPicPr>
        <p:blipFill>
          <a:blip r:embed="rId23">
            <a:extLst/>
          </a:blip>
          <a:stretch>
            <a:fillRect/>
          </a:stretch>
        </p:blipFill>
        <p:spPr>
          <a:xfrm>
            <a:off x="8210818" y="4630716"/>
            <a:ext cx="768719" cy="820593"/>
          </a:xfrm>
          <a:prstGeom prst="rect">
            <a:avLst/>
          </a:prstGeom>
          <a:ln w="12700">
            <a:miter lim="400000"/>
          </a:ln>
        </p:spPr>
      </p:pic>
      <p:pic>
        <p:nvPicPr>
          <p:cNvPr id="264" name="image52.png"/>
          <p:cNvPicPr/>
          <p:nvPr/>
        </p:nvPicPr>
        <p:blipFill>
          <a:blip r:embed="rId24">
            <a:extLst/>
          </a:blip>
          <a:stretch>
            <a:fillRect/>
          </a:stretch>
        </p:blipFill>
        <p:spPr>
          <a:xfrm>
            <a:off x="6574562" y="2268399"/>
            <a:ext cx="1158343" cy="325785"/>
          </a:xfrm>
          <a:prstGeom prst="rect">
            <a:avLst/>
          </a:prstGeom>
          <a:ln w="12700">
            <a:miter lim="400000"/>
          </a:ln>
        </p:spPr>
      </p:pic>
      <p:pic>
        <p:nvPicPr>
          <p:cNvPr id="265" name="image53.png"/>
          <p:cNvPicPr/>
          <p:nvPr/>
        </p:nvPicPr>
        <p:blipFill>
          <a:blip r:embed="rId25">
            <a:extLst/>
          </a:blip>
          <a:stretch>
            <a:fillRect/>
          </a:stretch>
        </p:blipFill>
        <p:spPr>
          <a:xfrm>
            <a:off x="305444" y="2728011"/>
            <a:ext cx="1222844" cy="499949"/>
          </a:xfrm>
          <a:prstGeom prst="rect">
            <a:avLst/>
          </a:prstGeom>
          <a:ln w="12700">
            <a:miter lim="400000"/>
          </a:ln>
        </p:spPr>
      </p:pic>
      <p:pic>
        <p:nvPicPr>
          <p:cNvPr id="266" name="image54.png"/>
          <p:cNvPicPr/>
          <p:nvPr/>
        </p:nvPicPr>
        <p:blipFill>
          <a:blip r:embed="rId26">
            <a:extLst/>
          </a:blip>
          <a:stretch>
            <a:fillRect/>
          </a:stretch>
        </p:blipFill>
        <p:spPr>
          <a:xfrm>
            <a:off x="275368" y="4150743"/>
            <a:ext cx="1021200" cy="646759"/>
          </a:xfrm>
          <a:prstGeom prst="rect">
            <a:avLst/>
          </a:prstGeom>
          <a:ln w="12700">
            <a:miter lim="400000"/>
          </a:ln>
        </p:spPr>
      </p:pic>
      <p:pic>
        <p:nvPicPr>
          <p:cNvPr id="267" name="image55.png"/>
          <p:cNvPicPr/>
          <p:nvPr/>
        </p:nvPicPr>
        <p:blipFill>
          <a:blip r:embed="rId27">
            <a:extLst/>
          </a:blip>
          <a:stretch>
            <a:fillRect/>
          </a:stretch>
        </p:blipFill>
        <p:spPr>
          <a:xfrm>
            <a:off x="2217264" y="373191"/>
            <a:ext cx="1750861" cy="252125"/>
          </a:xfrm>
          <a:prstGeom prst="rect">
            <a:avLst/>
          </a:prstGeom>
          <a:ln w="12700">
            <a:miter lim="400000"/>
          </a:ln>
        </p:spPr>
      </p:pic>
      <p:pic>
        <p:nvPicPr>
          <p:cNvPr id="268" name="image56.png"/>
          <p:cNvPicPr/>
          <p:nvPr/>
        </p:nvPicPr>
        <p:blipFill>
          <a:blip r:embed="rId28">
            <a:extLst/>
          </a:blip>
          <a:stretch>
            <a:fillRect/>
          </a:stretch>
        </p:blipFill>
        <p:spPr>
          <a:xfrm>
            <a:off x="5928343" y="1422375"/>
            <a:ext cx="1190710" cy="704640"/>
          </a:xfrm>
          <a:prstGeom prst="rect">
            <a:avLst/>
          </a:prstGeom>
          <a:ln w="12700">
            <a:miter lim="400000"/>
          </a:ln>
        </p:spPr>
      </p:pic>
      <p:pic>
        <p:nvPicPr>
          <p:cNvPr id="269" name="image57.png"/>
          <p:cNvPicPr/>
          <p:nvPr/>
        </p:nvPicPr>
        <p:blipFill>
          <a:blip r:embed="rId29">
            <a:extLst/>
          </a:blip>
          <a:stretch>
            <a:fillRect/>
          </a:stretch>
        </p:blipFill>
        <p:spPr>
          <a:xfrm>
            <a:off x="2182578" y="1656400"/>
            <a:ext cx="2314683" cy="791707"/>
          </a:xfrm>
          <a:prstGeom prst="rect">
            <a:avLst/>
          </a:prstGeom>
          <a:ln w="12700">
            <a:miter lim="400000"/>
          </a:ln>
        </p:spPr>
      </p:pic>
      <p:pic>
        <p:nvPicPr>
          <p:cNvPr id="270" name="image58.png"/>
          <p:cNvPicPr/>
          <p:nvPr/>
        </p:nvPicPr>
        <p:blipFill>
          <a:blip r:embed="rId30">
            <a:extLst/>
          </a:blip>
          <a:stretch>
            <a:fillRect/>
          </a:stretch>
        </p:blipFill>
        <p:spPr>
          <a:xfrm>
            <a:off x="4497261" y="1658697"/>
            <a:ext cx="1223161" cy="713512"/>
          </a:xfrm>
          <a:prstGeom prst="rect">
            <a:avLst/>
          </a:prstGeom>
          <a:ln w="12700">
            <a:miter lim="400000"/>
          </a:ln>
        </p:spPr>
      </p:pic>
      <p:pic>
        <p:nvPicPr>
          <p:cNvPr id="271" name="image59.png"/>
          <p:cNvPicPr/>
          <p:nvPr/>
        </p:nvPicPr>
        <p:blipFill>
          <a:blip r:embed="rId31">
            <a:extLst/>
          </a:blip>
          <a:stretch>
            <a:fillRect/>
          </a:stretch>
        </p:blipFill>
        <p:spPr>
          <a:xfrm>
            <a:off x="1434613" y="4418565"/>
            <a:ext cx="1464391" cy="204701"/>
          </a:xfrm>
          <a:prstGeom prst="rect">
            <a:avLst/>
          </a:prstGeom>
          <a:ln w="12700">
            <a:miter lim="400000"/>
          </a:ln>
        </p:spPr>
      </p:pic>
      <p:pic>
        <p:nvPicPr>
          <p:cNvPr id="272" name="image60.png"/>
          <p:cNvPicPr/>
          <p:nvPr/>
        </p:nvPicPr>
        <p:blipFill>
          <a:blip r:embed="rId32">
            <a:extLst/>
          </a:blip>
          <a:stretch>
            <a:fillRect/>
          </a:stretch>
        </p:blipFill>
        <p:spPr>
          <a:xfrm>
            <a:off x="4662142" y="5451309"/>
            <a:ext cx="1229017" cy="415159"/>
          </a:xfrm>
          <a:prstGeom prst="rect">
            <a:avLst/>
          </a:prstGeom>
          <a:ln w="12700">
            <a:miter lim="400000"/>
          </a:ln>
        </p:spPr>
      </p:pic>
      <p:pic>
        <p:nvPicPr>
          <p:cNvPr id="273" name="image61.png"/>
          <p:cNvPicPr/>
          <p:nvPr/>
        </p:nvPicPr>
        <p:blipFill>
          <a:blip r:embed="rId33">
            <a:extLst/>
          </a:blip>
          <a:stretch>
            <a:fillRect/>
          </a:stretch>
        </p:blipFill>
        <p:spPr>
          <a:xfrm>
            <a:off x="6840091" y="991386"/>
            <a:ext cx="1063910" cy="430989"/>
          </a:xfrm>
          <a:prstGeom prst="rect">
            <a:avLst/>
          </a:prstGeom>
          <a:ln w="12700">
            <a:miter lim="400000"/>
          </a:ln>
        </p:spPr>
      </p:pic>
      <p:pic>
        <p:nvPicPr>
          <p:cNvPr id="274" name="image62.png" descr="Screen Shot 2015-01-27 at 17.06.29.png"/>
          <p:cNvPicPr/>
          <p:nvPr/>
        </p:nvPicPr>
        <p:blipFill>
          <a:blip r:embed="rId34">
            <a:extLst/>
          </a:blip>
          <a:stretch>
            <a:fillRect/>
          </a:stretch>
        </p:blipFill>
        <p:spPr>
          <a:xfrm>
            <a:off x="5995754" y="224886"/>
            <a:ext cx="1137797" cy="462073"/>
          </a:xfrm>
          <a:prstGeom prst="rect">
            <a:avLst/>
          </a:prstGeom>
          <a:ln w="12700">
            <a:miter lim="400000"/>
          </a:ln>
        </p:spPr>
      </p:pic>
      <p:pic>
        <p:nvPicPr>
          <p:cNvPr id="275" name="image63.png"/>
          <p:cNvPicPr/>
          <p:nvPr/>
        </p:nvPicPr>
        <p:blipFill>
          <a:blip r:embed="rId35">
            <a:extLst/>
          </a:blip>
          <a:stretch>
            <a:fillRect/>
          </a:stretch>
        </p:blipFill>
        <p:spPr>
          <a:xfrm>
            <a:off x="7724677" y="1793192"/>
            <a:ext cx="1183775" cy="371381"/>
          </a:xfrm>
          <a:prstGeom prst="rect">
            <a:avLst/>
          </a:prstGeom>
          <a:ln w="12700">
            <a:miter lim="400000"/>
          </a:ln>
        </p:spPr>
      </p:pic>
      <p:pic>
        <p:nvPicPr>
          <p:cNvPr id="276" name="image64.png"/>
          <p:cNvPicPr/>
          <p:nvPr/>
        </p:nvPicPr>
        <p:blipFill>
          <a:blip r:embed="rId36">
            <a:extLst/>
          </a:blip>
          <a:stretch>
            <a:fillRect/>
          </a:stretch>
        </p:blipFill>
        <p:spPr>
          <a:xfrm>
            <a:off x="8076231" y="791336"/>
            <a:ext cx="903306" cy="964262"/>
          </a:xfrm>
          <a:prstGeom prst="rect">
            <a:avLst/>
          </a:prstGeom>
          <a:ln w="12700">
            <a:miter lim="400000"/>
          </a:ln>
        </p:spPr>
      </p:pic>
      <p:pic>
        <p:nvPicPr>
          <p:cNvPr id="277" name="image65.png"/>
          <p:cNvPicPr/>
          <p:nvPr/>
        </p:nvPicPr>
        <p:blipFill>
          <a:blip r:embed="rId37">
            <a:extLst/>
          </a:blip>
          <a:stretch>
            <a:fillRect/>
          </a:stretch>
        </p:blipFill>
        <p:spPr>
          <a:xfrm>
            <a:off x="4217813" y="4739121"/>
            <a:ext cx="820208" cy="612001"/>
          </a:xfrm>
          <a:prstGeom prst="rect">
            <a:avLst/>
          </a:prstGeom>
          <a:ln w="12700">
            <a:miter lim="400000"/>
          </a:ln>
        </p:spPr>
      </p:pic>
      <p:pic>
        <p:nvPicPr>
          <p:cNvPr id="278" name="image66.png"/>
          <p:cNvPicPr/>
          <p:nvPr/>
        </p:nvPicPr>
        <p:blipFill>
          <a:blip r:embed="rId38">
            <a:extLst/>
          </a:blip>
          <a:stretch>
            <a:fillRect/>
          </a:stretch>
        </p:blipFill>
        <p:spPr>
          <a:xfrm>
            <a:off x="7513184" y="3551211"/>
            <a:ext cx="1395267" cy="354625"/>
          </a:xfrm>
          <a:prstGeom prst="rect">
            <a:avLst/>
          </a:prstGeom>
          <a:ln w="12700">
            <a:miter lim="400000"/>
          </a:ln>
        </p:spPr>
      </p:pic>
      <p:pic>
        <p:nvPicPr>
          <p:cNvPr id="279" name="image67.png"/>
          <p:cNvPicPr/>
          <p:nvPr/>
        </p:nvPicPr>
        <p:blipFill>
          <a:blip r:embed="rId39">
            <a:extLst/>
          </a:blip>
          <a:stretch>
            <a:fillRect/>
          </a:stretch>
        </p:blipFill>
        <p:spPr>
          <a:xfrm>
            <a:off x="7372046" y="4097790"/>
            <a:ext cx="1658439" cy="367025"/>
          </a:xfrm>
          <a:prstGeom prst="rect">
            <a:avLst/>
          </a:prstGeom>
          <a:ln w="12700">
            <a:miter lim="400000"/>
          </a:ln>
        </p:spPr>
      </p:pic>
      <p:pic>
        <p:nvPicPr>
          <p:cNvPr id="280" name="image68.png"/>
          <p:cNvPicPr/>
          <p:nvPr/>
        </p:nvPicPr>
        <p:blipFill>
          <a:blip r:embed="rId40">
            <a:extLst/>
          </a:blip>
          <a:stretch>
            <a:fillRect/>
          </a:stretch>
        </p:blipFill>
        <p:spPr>
          <a:xfrm>
            <a:off x="7372046" y="4684879"/>
            <a:ext cx="633100" cy="698164"/>
          </a:xfrm>
          <a:prstGeom prst="rect">
            <a:avLst/>
          </a:prstGeom>
          <a:ln w="12700">
            <a:miter lim="400000"/>
          </a:ln>
        </p:spPr>
      </p:pic>
      <p:pic>
        <p:nvPicPr>
          <p:cNvPr id="281" name="image69.png"/>
          <p:cNvPicPr/>
          <p:nvPr/>
        </p:nvPicPr>
        <p:blipFill>
          <a:blip r:embed="rId41">
            <a:extLst/>
          </a:blip>
          <a:stretch>
            <a:fillRect/>
          </a:stretch>
        </p:blipFill>
        <p:spPr>
          <a:xfrm>
            <a:off x="275368" y="2192627"/>
            <a:ext cx="1722240" cy="327728"/>
          </a:xfrm>
          <a:prstGeom prst="rect">
            <a:avLst/>
          </a:prstGeom>
          <a:ln w="12700">
            <a:miter lim="400000"/>
          </a:ln>
        </p:spPr>
      </p:pic>
      <p:pic>
        <p:nvPicPr>
          <p:cNvPr id="282" name="image70.png"/>
          <p:cNvPicPr/>
          <p:nvPr/>
        </p:nvPicPr>
        <p:blipFill>
          <a:blip r:embed="rId42">
            <a:extLst/>
          </a:blip>
          <a:stretch>
            <a:fillRect/>
          </a:stretch>
        </p:blipFill>
        <p:spPr>
          <a:xfrm>
            <a:off x="1997606" y="6122117"/>
            <a:ext cx="630694" cy="586259"/>
          </a:xfrm>
          <a:prstGeom prst="rect">
            <a:avLst/>
          </a:prstGeom>
          <a:ln w="12700">
            <a:miter lim="400000"/>
          </a:ln>
        </p:spPr>
      </p:pic>
      <p:pic>
        <p:nvPicPr>
          <p:cNvPr id="283" name="image71.png"/>
          <p:cNvPicPr/>
          <p:nvPr/>
        </p:nvPicPr>
        <p:blipFill>
          <a:blip r:embed="rId43">
            <a:extLst/>
          </a:blip>
          <a:stretch>
            <a:fillRect/>
          </a:stretch>
        </p:blipFill>
        <p:spPr>
          <a:xfrm>
            <a:off x="2863217" y="5574096"/>
            <a:ext cx="1593734" cy="239061"/>
          </a:xfrm>
          <a:prstGeom prst="rect">
            <a:avLst/>
          </a:prstGeom>
          <a:ln w="12700">
            <a:miter lim="400000"/>
          </a:ln>
        </p:spPr>
      </p:pic>
      <p:pic>
        <p:nvPicPr>
          <p:cNvPr id="284" name="image72.png"/>
          <p:cNvPicPr/>
          <p:nvPr/>
        </p:nvPicPr>
        <p:blipFill>
          <a:blip r:embed="rId44">
            <a:extLst/>
          </a:blip>
          <a:stretch>
            <a:fillRect/>
          </a:stretch>
        </p:blipFill>
        <p:spPr>
          <a:xfrm>
            <a:off x="5217781" y="4488457"/>
            <a:ext cx="739286" cy="618088"/>
          </a:xfrm>
          <a:prstGeom prst="rect">
            <a:avLst/>
          </a:prstGeom>
          <a:ln w="12700">
            <a:miter lim="400000"/>
          </a:ln>
        </p:spPr>
      </p:pic>
      <p:pic>
        <p:nvPicPr>
          <p:cNvPr id="285" name="image73.png"/>
          <p:cNvPicPr/>
          <p:nvPr/>
        </p:nvPicPr>
        <p:blipFill>
          <a:blip r:embed="rId45">
            <a:extLst/>
          </a:blip>
          <a:stretch>
            <a:fillRect/>
          </a:stretch>
        </p:blipFill>
        <p:spPr>
          <a:xfrm>
            <a:off x="6388108" y="6344206"/>
            <a:ext cx="1335651" cy="282490"/>
          </a:xfrm>
          <a:prstGeom prst="rect">
            <a:avLst/>
          </a:prstGeom>
          <a:ln w="12700">
            <a:miter lim="400000"/>
          </a:ln>
        </p:spPr>
      </p:pic>
      <p:pic>
        <p:nvPicPr>
          <p:cNvPr id="286" name="image74.png"/>
          <p:cNvPicPr/>
          <p:nvPr/>
        </p:nvPicPr>
        <p:blipFill>
          <a:blip r:embed="rId46">
            <a:extLst/>
          </a:blip>
          <a:stretch>
            <a:fillRect/>
          </a:stretch>
        </p:blipFill>
        <p:spPr>
          <a:xfrm>
            <a:off x="3270956" y="4335922"/>
            <a:ext cx="1203247" cy="287344"/>
          </a:xfrm>
          <a:prstGeom prst="rect">
            <a:avLst/>
          </a:prstGeom>
          <a:ln w="12700">
            <a:miter lim="400000"/>
          </a:ln>
        </p:spPr>
      </p:pic>
      <p:pic>
        <p:nvPicPr>
          <p:cNvPr id="287" name="image75.png"/>
          <p:cNvPicPr/>
          <p:nvPr/>
        </p:nvPicPr>
        <p:blipFill>
          <a:blip r:embed="rId47">
            <a:extLst/>
          </a:blip>
          <a:stretch>
            <a:fillRect/>
          </a:stretch>
        </p:blipFill>
        <p:spPr>
          <a:xfrm>
            <a:off x="6058687" y="4997555"/>
            <a:ext cx="897310" cy="453754"/>
          </a:xfrm>
          <a:prstGeom prst="rect">
            <a:avLst/>
          </a:prstGeom>
          <a:ln w="12700">
            <a:miter lim="400000"/>
          </a:ln>
        </p:spPr>
      </p:pic>
      <p:pic>
        <p:nvPicPr>
          <p:cNvPr id="288" name="image76.png"/>
          <p:cNvPicPr/>
          <p:nvPr/>
        </p:nvPicPr>
        <p:blipFill>
          <a:blip r:embed="rId48">
            <a:extLst/>
          </a:blip>
          <a:stretch>
            <a:fillRect/>
          </a:stretch>
        </p:blipFill>
        <p:spPr>
          <a:xfrm>
            <a:off x="275368" y="3460734"/>
            <a:ext cx="1434076" cy="504152"/>
          </a:xfrm>
          <a:prstGeom prst="rect">
            <a:avLst/>
          </a:prstGeom>
          <a:ln w="12700">
            <a:miter lim="400000"/>
          </a:ln>
        </p:spPr>
      </p:pic>
      <p:pic>
        <p:nvPicPr>
          <p:cNvPr id="289" name="image77.png"/>
          <p:cNvPicPr/>
          <p:nvPr/>
        </p:nvPicPr>
        <p:blipFill>
          <a:blip r:embed="rId49">
            <a:extLst/>
          </a:blip>
          <a:stretch>
            <a:fillRect/>
          </a:stretch>
        </p:blipFill>
        <p:spPr>
          <a:xfrm>
            <a:off x="5386449" y="6008658"/>
            <a:ext cx="742681" cy="671097"/>
          </a:xfrm>
          <a:prstGeom prst="rect">
            <a:avLst/>
          </a:prstGeom>
          <a:ln w="12700">
            <a:miter lim="400000"/>
          </a:ln>
        </p:spPr>
      </p:pic>
      <p:sp>
        <p:nvSpPr>
          <p:cNvPr id="290" name="Shape 290"/>
          <p:cNvSpPr/>
          <p:nvPr>
            <p:ph type="title"/>
          </p:nvPr>
        </p:nvSpPr>
        <p:spPr>
          <a:xfrm>
            <a:off x="549747" y="2822814"/>
            <a:ext cx="8229601" cy="1109705"/>
          </a:xfrm>
          <a:prstGeom prst="rect">
            <a:avLst/>
          </a:prstGeom>
        </p:spPr>
        <p:txBody>
          <a:bodyPr/>
          <a:lstStyle/>
          <a:p>
            <a:pPr lvl="0">
              <a:defRPr sz="1800">
                <a:solidFill>
                  <a:srgbClr val="000000"/>
                </a:solidFill>
              </a:defRPr>
            </a:pPr>
            <a:r>
              <a:rPr sz="3200">
                <a:solidFill>
                  <a:srgbClr val="F8981D"/>
                </a:solidFill>
                <a:latin typeface="Arial"/>
                <a:ea typeface="Arial"/>
                <a:cs typeface="Arial"/>
                <a:sym typeface="Arial"/>
              </a:rPr>
              <a:t>RIAK DEPLOYED </a:t>
            </a:r>
            <a:br>
              <a:rPr sz="3200">
                <a:solidFill>
                  <a:srgbClr val="F8981D"/>
                </a:solidFill>
                <a:latin typeface="Arial"/>
                <a:ea typeface="Arial"/>
                <a:cs typeface="Arial"/>
                <a:sym typeface="Arial"/>
              </a:rPr>
            </a:br>
            <a:r>
              <a:rPr sz="3200">
                <a:solidFill>
                  <a:srgbClr val="F8981D"/>
                </a:solidFill>
                <a:latin typeface="Arial"/>
                <a:ea typeface="Arial"/>
                <a:cs typeface="Arial"/>
                <a:sym typeface="Arial"/>
              </a:rPr>
              <a:t>WORLDWIDE</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21" name="Group 321"/>
          <p:cNvGrpSpPr/>
          <p:nvPr/>
        </p:nvGrpSpPr>
        <p:grpSpPr>
          <a:xfrm>
            <a:off x="341270" y="274638"/>
            <a:ext cx="8564627" cy="6380403"/>
            <a:chOff x="0" y="0"/>
            <a:chExt cx="8564626" cy="6380402"/>
          </a:xfrm>
        </p:grpSpPr>
        <p:pic>
          <p:nvPicPr>
            <p:cNvPr id="292" name="image78.png" descr="worldmap.jpg"/>
            <p:cNvPicPr/>
            <p:nvPr/>
          </p:nvPicPr>
          <p:blipFill>
            <a:blip r:embed="rId3">
              <a:alphaModFix amt="13000"/>
              <a:extLst/>
            </a:blip>
            <a:stretch>
              <a:fillRect/>
            </a:stretch>
          </p:blipFill>
          <p:spPr>
            <a:xfrm>
              <a:off x="0" y="0"/>
              <a:ext cx="8554064" cy="6380403"/>
            </a:xfrm>
            <a:prstGeom prst="rect">
              <a:avLst/>
            </a:prstGeom>
            <a:ln w="12700" cap="flat">
              <a:noFill/>
              <a:miter lim="400000"/>
            </a:ln>
            <a:effectLst/>
          </p:spPr>
        </p:pic>
        <p:grpSp>
          <p:nvGrpSpPr>
            <p:cNvPr id="300" name="Group 300"/>
            <p:cNvGrpSpPr/>
            <p:nvPr/>
          </p:nvGrpSpPr>
          <p:grpSpPr>
            <a:xfrm>
              <a:off x="954075" y="1337034"/>
              <a:ext cx="667846" cy="1145511"/>
              <a:chOff x="0" y="0"/>
              <a:chExt cx="667845" cy="1145509"/>
            </a:xfrm>
          </p:grpSpPr>
          <p:graphicFrame>
            <p:nvGraphicFramePr>
              <p:cNvPr id="293" name="Chart 293"/>
              <p:cNvGraphicFramePr/>
              <p:nvPr/>
            </p:nvGraphicFramePr>
            <p:xfrm>
              <a:off x="71450" y="20834"/>
              <a:ext cx="433938" cy="433938"/>
            </p:xfrm>
            <a:graphic xmlns:a="http://schemas.openxmlformats.org/drawingml/2006/main">
              <a:graphicData uri="http://schemas.openxmlformats.org/drawingml/2006/chart">
                <c:chart xmlns:c="http://schemas.openxmlformats.org/drawingml/2006/chart" r:id="rId4"/>
              </a:graphicData>
            </a:graphic>
          </p:graphicFrame>
          <p:pic>
            <p:nvPicPr>
              <p:cNvPr id="294" name="image79.png" descr="node2.png"/>
              <p:cNvPicPr/>
              <p:nvPr/>
            </p:nvPicPr>
            <p:blipFill>
              <a:blip r:embed="rId5">
                <a:extLst/>
              </a:blip>
              <a:stretch>
                <a:fillRect/>
              </a:stretch>
            </p:blipFill>
            <p:spPr>
              <a:xfrm>
                <a:off x="472727" y="244506"/>
                <a:ext cx="195060" cy="298222"/>
              </a:xfrm>
              <a:prstGeom prst="rect">
                <a:avLst/>
              </a:prstGeom>
              <a:ln w="12700" cap="flat">
                <a:noFill/>
                <a:miter lim="400000"/>
              </a:ln>
              <a:effectLst/>
            </p:spPr>
          </p:pic>
          <p:pic>
            <p:nvPicPr>
              <p:cNvPr id="295" name="image80.png" descr="node3.png"/>
              <p:cNvPicPr/>
              <p:nvPr/>
            </p:nvPicPr>
            <p:blipFill>
              <a:blip r:embed="rId6">
                <a:extLst/>
              </a:blip>
              <a:stretch>
                <a:fillRect/>
              </a:stretch>
            </p:blipFill>
            <p:spPr>
              <a:xfrm>
                <a:off x="472085" y="640295"/>
                <a:ext cx="195761" cy="299292"/>
              </a:xfrm>
              <a:prstGeom prst="rect">
                <a:avLst/>
              </a:prstGeom>
              <a:ln w="12700" cap="flat">
                <a:noFill/>
                <a:miter lim="400000"/>
              </a:ln>
              <a:effectLst/>
            </p:spPr>
          </p:pic>
          <p:pic>
            <p:nvPicPr>
              <p:cNvPr id="296" name="image81.png" descr="node4.png"/>
              <p:cNvPicPr/>
              <p:nvPr/>
            </p:nvPicPr>
            <p:blipFill>
              <a:blip r:embed="rId7">
                <a:extLst/>
              </a:blip>
              <a:stretch>
                <a:fillRect/>
              </a:stretch>
            </p:blipFill>
            <p:spPr>
              <a:xfrm>
                <a:off x="227383" y="847289"/>
                <a:ext cx="195060" cy="298221"/>
              </a:xfrm>
              <a:prstGeom prst="rect">
                <a:avLst/>
              </a:prstGeom>
              <a:ln w="12700" cap="flat">
                <a:noFill/>
                <a:miter lim="400000"/>
              </a:ln>
              <a:effectLst/>
            </p:spPr>
          </p:pic>
          <p:pic>
            <p:nvPicPr>
              <p:cNvPr id="297" name="image82.png" descr="node5.png"/>
              <p:cNvPicPr/>
              <p:nvPr/>
            </p:nvPicPr>
            <p:blipFill>
              <a:blip r:embed="rId8">
                <a:extLst/>
              </a:blip>
              <a:stretch>
                <a:fillRect/>
              </a:stretch>
            </p:blipFill>
            <p:spPr>
              <a:xfrm>
                <a:off x="9355" y="647664"/>
                <a:ext cx="195760" cy="299292"/>
              </a:xfrm>
              <a:prstGeom prst="rect">
                <a:avLst/>
              </a:prstGeom>
              <a:ln w="12700" cap="flat">
                <a:noFill/>
                <a:miter lim="400000"/>
              </a:ln>
              <a:effectLst/>
            </p:spPr>
          </p:pic>
          <p:pic>
            <p:nvPicPr>
              <p:cNvPr id="298" name="image83.png" descr="node6.png"/>
              <p:cNvPicPr/>
              <p:nvPr/>
            </p:nvPicPr>
            <p:blipFill>
              <a:blip r:embed="rId9">
                <a:extLst/>
              </a:blip>
              <a:stretch>
                <a:fillRect/>
              </a:stretch>
            </p:blipFill>
            <p:spPr>
              <a:xfrm>
                <a:off x="0" y="220205"/>
                <a:ext cx="195059" cy="298222"/>
              </a:xfrm>
              <a:prstGeom prst="rect">
                <a:avLst/>
              </a:prstGeom>
              <a:ln w="12700" cap="flat">
                <a:noFill/>
                <a:miter lim="400000"/>
              </a:ln>
              <a:effectLst/>
            </p:spPr>
          </p:pic>
          <p:pic>
            <p:nvPicPr>
              <p:cNvPr id="299" name="image84.png" descr="node1.png"/>
              <p:cNvPicPr/>
              <p:nvPr/>
            </p:nvPicPr>
            <p:blipFill>
              <a:blip r:embed="rId10">
                <a:extLst/>
              </a:blip>
              <a:stretch>
                <a:fillRect/>
              </a:stretch>
            </p:blipFill>
            <p:spPr>
              <a:xfrm>
                <a:off x="225217" y="0"/>
                <a:ext cx="204487" cy="312635"/>
              </a:xfrm>
              <a:prstGeom prst="rect">
                <a:avLst/>
              </a:prstGeom>
              <a:ln w="12700" cap="flat">
                <a:noFill/>
                <a:miter lim="400000"/>
              </a:ln>
              <a:effectLst/>
            </p:spPr>
          </p:pic>
        </p:grpSp>
        <p:grpSp>
          <p:nvGrpSpPr>
            <p:cNvPr id="308" name="Group 308"/>
            <p:cNvGrpSpPr/>
            <p:nvPr/>
          </p:nvGrpSpPr>
          <p:grpSpPr>
            <a:xfrm>
              <a:off x="3789589" y="802855"/>
              <a:ext cx="667846" cy="1145510"/>
              <a:chOff x="0" y="0"/>
              <a:chExt cx="667845" cy="1145509"/>
            </a:xfrm>
          </p:grpSpPr>
          <p:graphicFrame>
            <p:nvGraphicFramePr>
              <p:cNvPr id="301" name="Chart 301"/>
              <p:cNvGraphicFramePr/>
              <p:nvPr/>
            </p:nvGraphicFramePr>
            <p:xfrm>
              <a:off x="71450" y="20834"/>
              <a:ext cx="433938" cy="433938"/>
            </p:xfrm>
            <a:graphic xmlns:a="http://schemas.openxmlformats.org/drawingml/2006/main">
              <a:graphicData uri="http://schemas.openxmlformats.org/drawingml/2006/chart">
                <c:chart xmlns:c="http://schemas.openxmlformats.org/drawingml/2006/chart" r:id="rId11"/>
              </a:graphicData>
            </a:graphic>
          </p:graphicFrame>
          <p:pic>
            <p:nvPicPr>
              <p:cNvPr id="302" name="image79.png" descr="node2.png"/>
              <p:cNvPicPr/>
              <p:nvPr/>
            </p:nvPicPr>
            <p:blipFill>
              <a:blip r:embed="rId5">
                <a:extLst/>
              </a:blip>
              <a:stretch>
                <a:fillRect/>
              </a:stretch>
            </p:blipFill>
            <p:spPr>
              <a:xfrm>
                <a:off x="472727" y="244506"/>
                <a:ext cx="195060" cy="298222"/>
              </a:xfrm>
              <a:prstGeom prst="rect">
                <a:avLst/>
              </a:prstGeom>
              <a:ln w="12700" cap="flat">
                <a:noFill/>
                <a:miter lim="400000"/>
              </a:ln>
              <a:effectLst/>
            </p:spPr>
          </p:pic>
          <p:pic>
            <p:nvPicPr>
              <p:cNvPr id="303" name="image80.png" descr="node3.png"/>
              <p:cNvPicPr/>
              <p:nvPr/>
            </p:nvPicPr>
            <p:blipFill>
              <a:blip r:embed="rId6">
                <a:extLst/>
              </a:blip>
              <a:stretch>
                <a:fillRect/>
              </a:stretch>
            </p:blipFill>
            <p:spPr>
              <a:xfrm>
                <a:off x="472085" y="640295"/>
                <a:ext cx="195761" cy="299292"/>
              </a:xfrm>
              <a:prstGeom prst="rect">
                <a:avLst/>
              </a:prstGeom>
              <a:ln w="12700" cap="flat">
                <a:noFill/>
                <a:miter lim="400000"/>
              </a:ln>
              <a:effectLst/>
            </p:spPr>
          </p:pic>
          <p:pic>
            <p:nvPicPr>
              <p:cNvPr id="304" name="image81.png" descr="node4.png"/>
              <p:cNvPicPr/>
              <p:nvPr/>
            </p:nvPicPr>
            <p:blipFill>
              <a:blip r:embed="rId7">
                <a:extLst/>
              </a:blip>
              <a:stretch>
                <a:fillRect/>
              </a:stretch>
            </p:blipFill>
            <p:spPr>
              <a:xfrm>
                <a:off x="227383" y="847289"/>
                <a:ext cx="195060" cy="298221"/>
              </a:xfrm>
              <a:prstGeom prst="rect">
                <a:avLst/>
              </a:prstGeom>
              <a:ln w="12700" cap="flat">
                <a:noFill/>
                <a:miter lim="400000"/>
              </a:ln>
              <a:effectLst/>
            </p:spPr>
          </p:pic>
          <p:pic>
            <p:nvPicPr>
              <p:cNvPr id="305" name="image82.png" descr="node5.png"/>
              <p:cNvPicPr/>
              <p:nvPr/>
            </p:nvPicPr>
            <p:blipFill>
              <a:blip r:embed="rId8">
                <a:extLst/>
              </a:blip>
              <a:stretch>
                <a:fillRect/>
              </a:stretch>
            </p:blipFill>
            <p:spPr>
              <a:xfrm>
                <a:off x="9355" y="647664"/>
                <a:ext cx="195760" cy="299292"/>
              </a:xfrm>
              <a:prstGeom prst="rect">
                <a:avLst/>
              </a:prstGeom>
              <a:ln w="12700" cap="flat">
                <a:noFill/>
                <a:miter lim="400000"/>
              </a:ln>
              <a:effectLst/>
            </p:spPr>
          </p:pic>
          <p:pic>
            <p:nvPicPr>
              <p:cNvPr id="306" name="image83.png" descr="node6.png"/>
              <p:cNvPicPr/>
              <p:nvPr/>
            </p:nvPicPr>
            <p:blipFill>
              <a:blip r:embed="rId9">
                <a:extLst/>
              </a:blip>
              <a:stretch>
                <a:fillRect/>
              </a:stretch>
            </p:blipFill>
            <p:spPr>
              <a:xfrm>
                <a:off x="0" y="220205"/>
                <a:ext cx="195059" cy="298222"/>
              </a:xfrm>
              <a:prstGeom prst="rect">
                <a:avLst/>
              </a:prstGeom>
              <a:ln w="12700" cap="flat">
                <a:noFill/>
                <a:miter lim="400000"/>
              </a:ln>
              <a:effectLst/>
            </p:spPr>
          </p:pic>
          <p:pic>
            <p:nvPicPr>
              <p:cNvPr id="307" name="image84.png" descr="node1.png"/>
              <p:cNvPicPr/>
              <p:nvPr/>
            </p:nvPicPr>
            <p:blipFill>
              <a:blip r:embed="rId10">
                <a:extLst/>
              </a:blip>
              <a:stretch>
                <a:fillRect/>
              </a:stretch>
            </p:blipFill>
            <p:spPr>
              <a:xfrm>
                <a:off x="225217" y="0"/>
                <a:ext cx="204487" cy="312635"/>
              </a:xfrm>
              <a:prstGeom prst="rect">
                <a:avLst/>
              </a:prstGeom>
              <a:ln w="12700" cap="flat">
                <a:noFill/>
                <a:miter lim="400000"/>
              </a:ln>
              <a:effectLst/>
            </p:spPr>
          </p:pic>
        </p:grpSp>
        <p:grpSp>
          <p:nvGrpSpPr>
            <p:cNvPr id="316" name="Group 316"/>
            <p:cNvGrpSpPr/>
            <p:nvPr/>
          </p:nvGrpSpPr>
          <p:grpSpPr>
            <a:xfrm>
              <a:off x="6854795" y="1126695"/>
              <a:ext cx="667846" cy="1145511"/>
              <a:chOff x="0" y="0"/>
              <a:chExt cx="667845" cy="1145509"/>
            </a:xfrm>
          </p:grpSpPr>
          <p:graphicFrame>
            <p:nvGraphicFramePr>
              <p:cNvPr id="309" name="Chart 309"/>
              <p:cNvGraphicFramePr/>
              <p:nvPr/>
            </p:nvGraphicFramePr>
            <p:xfrm>
              <a:off x="71450" y="20834"/>
              <a:ext cx="433938" cy="433938"/>
            </p:xfrm>
            <a:graphic xmlns:a="http://schemas.openxmlformats.org/drawingml/2006/main">
              <a:graphicData uri="http://schemas.openxmlformats.org/drawingml/2006/chart">
                <c:chart xmlns:c="http://schemas.openxmlformats.org/drawingml/2006/chart" r:id="rId12"/>
              </a:graphicData>
            </a:graphic>
          </p:graphicFrame>
          <p:pic>
            <p:nvPicPr>
              <p:cNvPr id="310" name="image79.png" descr="node2.png"/>
              <p:cNvPicPr/>
              <p:nvPr/>
            </p:nvPicPr>
            <p:blipFill>
              <a:blip r:embed="rId5">
                <a:extLst/>
              </a:blip>
              <a:stretch>
                <a:fillRect/>
              </a:stretch>
            </p:blipFill>
            <p:spPr>
              <a:xfrm>
                <a:off x="472727" y="244506"/>
                <a:ext cx="195060" cy="298222"/>
              </a:xfrm>
              <a:prstGeom prst="rect">
                <a:avLst/>
              </a:prstGeom>
              <a:ln w="12700" cap="flat">
                <a:noFill/>
                <a:miter lim="400000"/>
              </a:ln>
              <a:effectLst/>
            </p:spPr>
          </p:pic>
          <p:pic>
            <p:nvPicPr>
              <p:cNvPr id="311" name="image80.png" descr="node3.png"/>
              <p:cNvPicPr/>
              <p:nvPr/>
            </p:nvPicPr>
            <p:blipFill>
              <a:blip r:embed="rId6">
                <a:extLst/>
              </a:blip>
              <a:stretch>
                <a:fillRect/>
              </a:stretch>
            </p:blipFill>
            <p:spPr>
              <a:xfrm>
                <a:off x="472085" y="640295"/>
                <a:ext cx="195761" cy="299292"/>
              </a:xfrm>
              <a:prstGeom prst="rect">
                <a:avLst/>
              </a:prstGeom>
              <a:ln w="12700" cap="flat">
                <a:noFill/>
                <a:miter lim="400000"/>
              </a:ln>
              <a:effectLst/>
            </p:spPr>
          </p:pic>
          <p:pic>
            <p:nvPicPr>
              <p:cNvPr id="312" name="image81.png" descr="node4.png"/>
              <p:cNvPicPr/>
              <p:nvPr/>
            </p:nvPicPr>
            <p:blipFill>
              <a:blip r:embed="rId7">
                <a:extLst/>
              </a:blip>
              <a:stretch>
                <a:fillRect/>
              </a:stretch>
            </p:blipFill>
            <p:spPr>
              <a:xfrm>
                <a:off x="227383" y="847289"/>
                <a:ext cx="195060" cy="298221"/>
              </a:xfrm>
              <a:prstGeom prst="rect">
                <a:avLst/>
              </a:prstGeom>
              <a:ln w="12700" cap="flat">
                <a:noFill/>
                <a:miter lim="400000"/>
              </a:ln>
              <a:effectLst/>
            </p:spPr>
          </p:pic>
          <p:pic>
            <p:nvPicPr>
              <p:cNvPr id="313" name="image82.png" descr="node5.png"/>
              <p:cNvPicPr/>
              <p:nvPr/>
            </p:nvPicPr>
            <p:blipFill>
              <a:blip r:embed="rId8">
                <a:extLst/>
              </a:blip>
              <a:stretch>
                <a:fillRect/>
              </a:stretch>
            </p:blipFill>
            <p:spPr>
              <a:xfrm>
                <a:off x="9355" y="647664"/>
                <a:ext cx="195760" cy="299292"/>
              </a:xfrm>
              <a:prstGeom prst="rect">
                <a:avLst/>
              </a:prstGeom>
              <a:ln w="12700" cap="flat">
                <a:noFill/>
                <a:miter lim="400000"/>
              </a:ln>
              <a:effectLst/>
            </p:spPr>
          </p:pic>
          <p:pic>
            <p:nvPicPr>
              <p:cNvPr id="314" name="image83.png" descr="node6.png"/>
              <p:cNvPicPr/>
              <p:nvPr/>
            </p:nvPicPr>
            <p:blipFill>
              <a:blip r:embed="rId9">
                <a:extLst/>
              </a:blip>
              <a:stretch>
                <a:fillRect/>
              </a:stretch>
            </p:blipFill>
            <p:spPr>
              <a:xfrm>
                <a:off x="0" y="220205"/>
                <a:ext cx="195059" cy="298222"/>
              </a:xfrm>
              <a:prstGeom prst="rect">
                <a:avLst/>
              </a:prstGeom>
              <a:ln w="12700" cap="flat">
                <a:noFill/>
                <a:miter lim="400000"/>
              </a:ln>
              <a:effectLst/>
            </p:spPr>
          </p:pic>
          <p:pic>
            <p:nvPicPr>
              <p:cNvPr id="315" name="image84.png" descr="node1.png"/>
              <p:cNvPicPr/>
              <p:nvPr/>
            </p:nvPicPr>
            <p:blipFill>
              <a:blip r:embed="rId10">
                <a:extLst/>
              </a:blip>
              <a:stretch>
                <a:fillRect/>
              </a:stretch>
            </p:blipFill>
            <p:spPr>
              <a:xfrm>
                <a:off x="225217" y="0"/>
                <a:ext cx="204487" cy="312635"/>
              </a:xfrm>
              <a:prstGeom prst="rect">
                <a:avLst/>
              </a:prstGeom>
              <a:ln w="12700" cap="flat">
                <a:noFill/>
                <a:miter lim="400000"/>
              </a:ln>
              <a:effectLst/>
            </p:spPr>
          </p:pic>
        </p:grpSp>
        <p:sp>
          <p:nvSpPr>
            <p:cNvPr id="317" name="Shape 317"/>
            <p:cNvSpPr/>
            <p:nvPr/>
          </p:nvSpPr>
          <p:spPr>
            <a:xfrm flipH="1" rot="10800000">
              <a:off x="0" y="1889568"/>
              <a:ext cx="871247" cy="7089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noFill/>
            <a:ln w="152400" cap="flat">
              <a:solidFill>
                <a:srgbClr val="3C6C72"/>
              </a:solidFill>
              <a:prstDash val="solid"/>
              <a:round/>
            </a:ln>
            <a:effectLst/>
          </p:spPr>
          <p:txBody>
            <a:bodyPr wrap="square" lIns="0" tIns="0" rIns="0" bIns="0" numCol="1" anchor="ctr">
              <a:noAutofit/>
            </a:bodyPr>
            <a:lstStyle/>
            <a:p>
              <a:pPr lvl="0"/>
            </a:p>
          </p:txBody>
        </p:sp>
        <p:sp>
          <p:nvSpPr>
            <p:cNvPr id="318" name="Shape 318"/>
            <p:cNvSpPr/>
            <p:nvPr/>
          </p:nvSpPr>
          <p:spPr>
            <a:xfrm flipH="1" rot="10800000">
              <a:off x="1639528" y="1355388"/>
              <a:ext cx="2067233" cy="5487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noFill/>
            <a:ln w="152400" cap="flat">
              <a:solidFill>
                <a:srgbClr val="3C6C72"/>
              </a:solidFill>
              <a:prstDash val="solid"/>
              <a:round/>
            </a:ln>
            <a:effectLst/>
          </p:spPr>
          <p:txBody>
            <a:bodyPr wrap="square" lIns="0" tIns="0" rIns="0" bIns="0" numCol="1" anchor="ctr">
              <a:noAutofit/>
            </a:bodyPr>
            <a:lstStyle/>
            <a:p>
              <a:pPr lvl="0"/>
            </a:p>
          </p:txBody>
        </p:sp>
        <p:sp>
          <p:nvSpPr>
            <p:cNvPr id="319" name="Shape 319"/>
            <p:cNvSpPr/>
            <p:nvPr/>
          </p:nvSpPr>
          <p:spPr>
            <a:xfrm>
              <a:off x="4556015" y="1265771"/>
              <a:ext cx="2215952" cy="413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noFill/>
            <a:ln w="152400" cap="flat">
              <a:solidFill>
                <a:srgbClr val="3C6C72"/>
              </a:solidFill>
              <a:prstDash val="solid"/>
              <a:round/>
            </a:ln>
            <a:effectLst/>
          </p:spPr>
          <p:txBody>
            <a:bodyPr wrap="square" lIns="0" tIns="0" rIns="0" bIns="0" numCol="1" anchor="ctr">
              <a:noAutofit/>
            </a:bodyPr>
            <a:lstStyle/>
            <a:p>
              <a:pPr lvl="0"/>
            </a:p>
          </p:txBody>
        </p:sp>
        <p:sp>
          <p:nvSpPr>
            <p:cNvPr id="320" name="Shape 320"/>
            <p:cNvSpPr/>
            <p:nvPr/>
          </p:nvSpPr>
          <p:spPr>
            <a:xfrm rot="10800000">
              <a:off x="7577211" y="1679229"/>
              <a:ext cx="987416" cy="6553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noFill/>
            <a:ln w="152400" cap="flat">
              <a:solidFill>
                <a:srgbClr val="3C6C72"/>
              </a:solidFill>
              <a:prstDash val="solid"/>
              <a:round/>
            </a:ln>
            <a:effectLst/>
          </p:spPr>
          <p:txBody>
            <a:bodyPr wrap="square" lIns="0" tIns="0" rIns="0" bIns="0" numCol="1" anchor="ctr">
              <a:noAutofit/>
            </a:bodyPr>
            <a:lstStyle/>
            <a:p>
              <a:pPr lvl="0"/>
            </a:p>
          </p:txBody>
        </p:sp>
      </p:grpSp>
      <p:sp>
        <p:nvSpPr>
          <p:cNvPr id="322" name="Shape 322"/>
          <p:cNvSpPr/>
          <p:nvPr/>
        </p:nvSpPr>
        <p:spPr>
          <a:xfrm>
            <a:off x="513727" y="3430732"/>
            <a:ext cx="359198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solidFill>
                  <a:srgbClr val="FFFFFF"/>
                </a:solidFill>
                <a:latin typeface="Arial"/>
                <a:ea typeface="Arial"/>
                <a:cs typeface="Arial"/>
                <a:sym typeface="Arial"/>
              </a:defRPr>
            </a:lvl1pPr>
          </a:lstStyle>
          <a:p>
            <a:pPr lvl="0">
              <a:defRPr>
                <a:solidFill>
                  <a:srgbClr val="000000"/>
                </a:solidFill>
              </a:defRPr>
            </a:pPr>
            <a:r>
              <a:rPr>
                <a:solidFill>
                  <a:srgbClr val="FFFFFF"/>
                </a:solidFill>
              </a:rPr>
              <a:t>Everything works at small scale!</a:t>
            </a:r>
          </a:p>
        </p:txBody>
      </p:sp>
      <p:sp>
        <p:nvSpPr>
          <p:cNvPr id="323" name="Shape 323"/>
          <p:cNvSpPr/>
          <p:nvPr/>
        </p:nvSpPr>
        <p:spPr>
          <a:xfrm>
            <a:off x="513727" y="4235375"/>
            <a:ext cx="3601336" cy="5259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solidFill>
                  <a:srgbClr val="FFFFFF"/>
                </a:solidFill>
                <a:latin typeface="Arial"/>
                <a:ea typeface="Arial"/>
                <a:cs typeface="Arial"/>
                <a:sym typeface="Arial"/>
              </a:defRPr>
            </a:lvl1pPr>
          </a:lstStyle>
          <a:p>
            <a:pPr lvl="0">
              <a:defRPr>
                <a:solidFill>
                  <a:srgbClr val="000000"/>
                </a:solidFill>
              </a:defRPr>
            </a:pPr>
            <a:r>
              <a:rPr>
                <a:solidFill>
                  <a:srgbClr val="FFFFFF"/>
                </a:solidFill>
              </a:rPr>
              <a:t>What happens when something goes wrong?</a:t>
            </a:r>
          </a:p>
        </p:txBody>
      </p:sp>
      <p:sp>
        <p:nvSpPr>
          <p:cNvPr id="324" name="Shape 324"/>
          <p:cNvSpPr/>
          <p:nvPr/>
        </p:nvSpPr>
        <p:spPr>
          <a:xfrm>
            <a:off x="513728" y="5305233"/>
            <a:ext cx="370676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solidFill>
                  <a:srgbClr val="FFFFFF"/>
                </a:solidFill>
                <a:latin typeface="Arial"/>
                <a:ea typeface="Arial"/>
                <a:cs typeface="Arial"/>
                <a:sym typeface="Arial"/>
              </a:defRPr>
            </a:lvl1pPr>
          </a:lstStyle>
          <a:p>
            <a:pPr lvl="0">
              <a:defRPr>
                <a:solidFill>
                  <a:srgbClr val="000000"/>
                </a:solidFill>
              </a:defRPr>
            </a:pPr>
            <a:r>
              <a:rPr>
                <a:solidFill>
                  <a:srgbClr val="FFFFFF"/>
                </a:solidFill>
              </a:rPr>
              <a:t>The customer experience matters?</a:t>
            </a:r>
          </a:p>
        </p:txBody>
      </p:sp>
      <p:sp>
        <p:nvSpPr>
          <p:cNvPr id="325" name="Shape 325"/>
          <p:cNvSpPr/>
          <p:nvPr/>
        </p:nvSpPr>
        <p:spPr>
          <a:xfrm>
            <a:off x="5157534" y="3292233"/>
            <a:ext cx="4136074"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defRPr>
            </a:pPr>
            <a:r>
              <a:rPr>
                <a:solidFill>
                  <a:srgbClr val="FFFFFF"/>
                </a:solidFill>
                <a:latin typeface="Arial"/>
                <a:ea typeface="Arial"/>
                <a:cs typeface="Arial"/>
                <a:sym typeface="Arial"/>
              </a:rPr>
              <a:t>Scale out, up and down predictably </a:t>
            </a:r>
            <a:endParaRPr>
              <a:solidFill>
                <a:srgbClr val="FFFFFF"/>
              </a:solidFill>
              <a:latin typeface="Arial"/>
              <a:ea typeface="Arial"/>
              <a:cs typeface="Arial"/>
              <a:sym typeface="Arial"/>
            </a:endParaRPr>
          </a:p>
          <a:p>
            <a:pPr lvl="0">
              <a:defRPr>
                <a:solidFill>
                  <a:srgbClr val="000000"/>
                </a:solidFill>
              </a:defRPr>
            </a:pPr>
            <a:r>
              <a:rPr>
                <a:solidFill>
                  <a:srgbClr val="FFFFFF"/>
                </a:solidFill>
                <a:latin typeface="Arial"/>
                <a:ea typeface="Arial"/>
                <a:cs typeface="Arial"/>
                <a:sym typeface="Arial"/>
              </a:rPr>
              <a:t>and linearly</a:t>
            </a:r>
          </a:p>
        </p:txBody>
      </p:sp>
      <p:sp>
        <p:nvSpPr>
          <p:cNvPr id="326" name="Shape 326"/>
          <p:cNvSpPr/>
          <p:nvPr/>
        </p:nvSpPr>
        <p:spPr>
          <a:xfrm>
            <a:off x="5157532" y="4235375"/>
            <a:ext cx="4043118" cy="5259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defRPr>
            </a:pPr>
            <a:r>
              <a:rPr>
                <a:solidFill>
                  <a:srgbClr val="FFFFFF"/>
                </a:solidFill>
                <a:latin typeface="Arial"/>
                <a:ea typeface="Arial"/>
                <a:cs typeface="Arial"/>
                <a:sym typeface="Arial"/>
              </a:rPr>
              <a:t>Survive server, network or data </a:t>
            </a:r>
            <a:endParaRPr>
              <a:solidFill>
                <a:srgbClr val="FFFFFF"/>
              </a:solidFill>
              <a:latin typeface="Arial"/>
              <a:ea typeface="Arial"/>
              <a:cs typeface="Arial"/>
              <a:sym typeface="Arial"/>
            </a:endParaRPr>
          </a:p>
          <a:p>
            <a:pPr lvl="0">
              <a:defRPr>
                <a:solidFill>
                  <a:srgbClr val="000000"/>
                </a:solidFill>
              </a:defRPr>
            </a:pPr>
            <a:r>
              <a:rPr>
                <a:solidFill>
                  <a:srgbClr val="FFFFFF"/>
                </a:solidFill>
                <a:latin typeface="Arial"/>
                <a:ea typeface="Arial"/>
                <a:cs typeface="Arial"/>
                <a:sym typeface="Arial"/>
              </a:rPr>
              <a:t>center failures</a:t>
            </a:r>
          </a:p>
        </p:txBody>
      </p:sp>
      <p:sp>
        <p:nvSpPr>
          <p:cNvPr id="327" name="Shape 327"/>
          <p:cNvSpPr/>
          <p:nvPr/>
        </p:nvSpPr>
        <p:spPr>
          <a:xfrm>
            <a:off x="5157534" y="5178767"/>
            <a:ext cx="3591979" cy="5259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solidFill>
                  <a:srgbClr val="FFFFFF"/>
                </a:solidFill>
                <a:latin typeface="Arial"/>
                <a:ea typeface="Arial"/>
                <a:cs typeface="Arial"/>
                <a:sym typeface="Arial"/>
              </a:defRPr>
            </a:lvl1pPr>
          </a:lstStyle>
          <a:p>
            <a:pPr lvl="0">
              <a:defRPr>
                <a:solidFill>
                  <a:srgbClr val="000000"/>
                </a:solidFill>
              </a:defRPr>
            </a:pPr>
            <a:r>
              <a:rPr>
                <a:solidFill>
                  <a:srgbClr val="FFFFFF"/>
                </a:solidFill>
              </a:rPr>
              <a:t>Data locality enables data operations close to end-users</a:t>
            </a:r>
          </a:p>
        </p:txBody>
      </p:sp>
      <p:sp>
        <p:nvSpPr>
          <p:cNvPr id="328" name="Shape 328"/>
          <p:cNvSpPr/>
          <p:nvPr>
            <p:ph type="sldNum" sz="quarter" idx="2"/>
          </p:nvPr>
        </p:nvSpPr>
        <p:spPr>
          <a:xfrm>
            <a:off x="6553200" y="6356350"/>
            <a:ext cx="2133600" cy="365125"/>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lvl1pPr>
              <a:defRPr>
                <a:latin typeface="Arial"/>
                <a:ea typeface="Arial"/>
                <a:cs typeface="Arial"/>
                <a:sym typeface="Arial"/>
              </a:defRPr>
            </a:lvl1pPr>
          </a:lstStyle>
          <a:p>
            <a:pPr lvl="0">
              <a:defRPr sz="1800">
                <a:solidFill>
                  <a:srgbClr val="000000"/>
                </a:solidFill>
              </a:defRPr>
            </a:pPr>
            <a:fld id="{86CB4B4D-7CA3-9044-876B-883B54F8677D}" type="slidenum">
              <a:rPr sz="1200">
                <a:solidFill>
                  <a:srgbClr val="8D8D8D"/>
                </a:solidFill>
              </a:rPr>
            </a:fld>
          </a:p>
        </p:txBody>
      </p:sp>
      <p:sp>
        <p:nvSpPr>
          <p:cNvPr id="329" name="Shape 329"/>
          <p:cNvSpPr/>
          <p:nvPr>
            <p:ph type="title" idx="4294967295"/>
          </p:nvPr>
        </p:nvSpPr>
        <p:spPr>
          <a:xfrm>
            <a:off x="0" y="274638"/>
            <a:ext cx="9144000" cy="754063"/>
          </a:xfrm>
          <a:prstGeom prst="rect">
            <a:avLst/>
          </a:prstGeom>
        </p:spPr>
        <p:txBody>
          <a:bodyPr anchor="ctr"/>
          <a:lstStyle>
            <a:lvl1pPr>
              <a:defRPr>
                <a:latin typeface="Arial"/>
                <a:ea typeface="Arial"/>
                <a:cs typeface="Arial"/>
                <a:sym typeface="Arial"/>
              </a:defRPr>
            </a:lvl1pPr>
          </a:lstStyle>
          <a:p>
            <a:pPr lvl="0">
              <a:defRPr sz="1800">
                <a:solidFill>
                  <a:srgbClr val="000000"/>
                </a:solidFill>
              </a:defRPr>
            </a:pPr>
            <a:r>
              <a:rPr sz="3200">
                <a:solidFill>
                  <a:srgbClr val="FFFFFF"/>
                </a:solidFill>
              </a:rPr>
              <a:t>WHY DISTRIBUTED SYSTEMS?</a:t>
            </a:r>
          </a:p>
        </p:txBody>
      </p:sp>
      <p:pic>
        <p:nvPicPr>
          <p:cNvPr id="330" name="image85.png" descr="s3_arrow.png"/>
          <p:cNvPicPr/>
          <p:nvPr/>
        </p:nvPicPr>
        <p:blipFill>
          <a:blip r:embed="rId13">
            <a:extLst/>
          </a:blip>
          <a:stretch>
            <a:fillRect/>
          </a:stretch>
        </p:blipFill>
        <p:spPr>
          <a:xfrm>
            <a:off x="4300484" y="3337576"/>
            <a:ext cx="646199" cy="463312"/>
          </a:xfrm>
          <a:prstGeom prst="rect">
            <a:avLst/>
          </a:prstGeom>
          <a:ln w="12700">
            <a:miter lim="400000"/>
          </a:ln>
        </p:spPr>
      </p:pic>
      <p:pic>
        <p:nvPicPr>
          <p:cNvPr id="331" name="image85.png" descr="s3_arrow.png"/>
          <p:cNvPicPr/>
          <p:nvPr/>
        </p:nvPicPr>
        <p:blipFill>
          <a:blip r:embed="rId13">
            <a:extLst/>
          </a:blip>
          <a:stretch>
            <a:fillRect/>
          </a:stretch>
        </p:blipFill>
        <p:spPr>
          <a:xfrm>
            <a:off x="4300484" y="4279996"/>
            <a:ext cx="646199" cy="463312"/>
          </a:xfrm>
          <a:prstGeom prst="rect">
            <a:avLst/>
          </a:prstGeom>
          <a:ln w="12700">
            <a:miter lim="400000"/>
          </a:ln>
        </p:spPr>
      </p:pic>
      <p:pic>
        <p:nvPicPr>
          <p:cNvPr id="332" name="image85.png" descr="s3_arrow.png"/>
          <p:cNvPicPr/>
          <p:nvPr/>
        </p:nvPicPr>
        <p:blipFill>
          <a:blip r:embed="rId13">
            <a:extLst/>
          </a:blip>
          <a:stretch>
            <a:fillRect/>
          </a:stretch>
        </p:blipFill>
        <p:spPr>
          <a:xfrm>
            <a:off x="4300484" y="5222414"/>
            <a:ext cx="646199" cy="463312"/>
          </a:xfrm>
          <a:prstGeom prst="rect">
            <a:avLst/>
          </a:prstGeom>
          <a:ln w="12700">
            <a:miter lim="400000"/>
          </a:ln>
        </p:spPr>
      </p:pic>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nvSpPr>
        <p:spPr>
          <a:xfrm>
            <a:off x="4836628" y="3775036"/>
            <a:ext cx="3652446" cy="1439273"/>
          </a:xfrm>
          <a:prstGeom prst="rect">
            <a:avLst/>
          </a:prstGeom>
          <a:solidFill>
            <a:srgbClr val="FFFFFF"/>
          </a:solidFill>
          <a:ln w="25400" cap="rnd">
            <a:solidFill>
              <a:srgbClr val="FE9A25"/>
            </a:solidFill>
          </a:ln>
        </p:spPr>
        <p:txBody>
          <a:bodyPr lIns="0" tIns="0" rIns="0" bIns="0" anchor="ctr"/>
          <a:lstStyle/>
          <a:p>
            <a:pPr lvl="0" algn="ctr">
              <a:defRPr>
                <a:solidFill>
                  <a:srgbClr val="F87E13"/>
                </a:solidFill>
                <a:latin typeface="Arial"/>
                <a:ea typeface="Arial"/>
                <a:cs typeface="Arial"/>
                <a:sym typeface="Arial"/>
              </a:defRPr>
            </a:pPr>
          </a:p>
        </p:txBody>
      </p:sp>
      <p:sp>
        <p:nvSpPr>
          <p:cNvPr id="337" name="Shape 337"/>
          <p:cNvSpPr/>
          <p:nvPr/>
        </p:nvSpPr>
        <p:spPr>
          <a:xfrm>
            <a:off x="719217" y="3760096"/>
            <a:ext cx="3652445" cy="1439272"/>
          </a:xfrm>
          <a:prstGeom prst="rect">
            <a:avLst/>
          </a:prstGeom>
          <a:solidFill>
            <a:srgbClr val="FFFFFF"/>
          </a:solidFill>
          <a:ln w="25400" cap="rnd">
            <a:solidFill>
              <a:srgbClr val="FE9A25"/>
            </a:solidFill>
          </a:ln>
        </p:spPr>
        <p:txBody>
          <a:bodyPr lIns="0" tIns="0" rIns="0" bIns="0" anchor="ctr"/>
          <a:lstStyle/>
          <a:p>
            <a:pPr lvl="0" algn="ctr">
              <a:defRPr>
                <a:solidFill>
                  <a:srgbClr val="F87E13"/>
                </a:solidFill>
                <a:latin typeface="Arial"/>
                <a:ea typeface="Arial"/>
                <a:cs typeface="Arial"/>
                <a:sym typeface="Arial"/>
              </a:defRPr>
            </a:pPr>
          </a:p>
        </p:txBody>
      </p:sp>
      <p:sp>
        <p:nvSpPr>
          <p:cNvPr id="338" name="Shape 338"/>
          <p:cNvSpPr/>
          <p:nvPr>
            <p:ph type="body" idx="1"/>
          </p:nvPr>
        </p:nvSpPr>
        <p:spPr>
          <a:xfrm>
            <a:off x="457200" y="1600200"/>
            <a:ext cx="4038600" cy="4525963"/>
          </a:xfrm>
          <a:prstGeom prst="rect">
            <a:avLst/>
          </a:prstGeom>
        </p:spPr>
        <p:txBody>
          <a:bodyPr/>
          <a:lstStyle>
            <a:lvl1pPr marL="0" indent="0" algn="ctr">
              <a:buSzTx/>
              <a:buNone/>
              <a:defRPr>
                <a:latin typeface="Arial"/>
                <a:ea typeface="Arial"/>
                <a:cs typeface="Arial"/>
                <a:sym typeface="Arial"/>
              </a:defRPr>
            </a:lvl1pPr>
          </a:lstStyle>
          <a:p>
            <a:pPr lvl="0">
              <a:defRPr sz="1800">
                <a:solidFill>
                  <a:srgbClr val="000000"/>
                </a:solidFill>
              </a:defRPr>
            </a:pPr>
            <a:r>
              <a:rPr sz="2800">
                <a:solidFill>
                  <a:srgbClr val="FFFFFF"/>
                </a:solidFill>
              </a:rPr>
              <a:t>	</a:t>
            </a:r>
          </a:p>
        </p:txBody>
      </p:sp>
      <p:sp>
        <p:nvSpPr>
          <p:cNvPr id="339" name="Shape 339"/>
          <p:cNvSpPr/>
          <p:nvPr>
            <p:ph type="title"/>
          </p:nvPr>
        </p:nvSpPr>
        <p:spPr>
          <a:xfrm>
            <a:off x="457200" y="274638"/>
            <a:ext cx="8229600" cy="754063"/>
          </a:xfrm>
          <a:prstGeom prst="rect">
            <a:avLst/>
          </a:prstGeom>
        </p:spPr>
        <p:txBody>
          <a:bodyPr/>
          <a:lstStyle>
            <a:lvl1pPr>
              <a:defRPr>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BASHO DEVELOPS</a:t>
            </a:r>
          </a:p>
        </p:txBody>
      </p:sp>
      <p:sp>
        <p:nvSpPr>
          <p:cNvPr id="340" name="Shape 340"/>
          <p:cNvSpPr/>
          <p:nvPr/>
        </p:nvSpPr>
        <p:spPr>
          <a:xfrm>
            <a:off x="457200" y="850900"/>
            <a:ext cx="8229600" cy="5334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ctr">
              <a:spcBef>
                <a:spcPts val="600"/>
              </a:spcBef>
              <a:defRPr sz="2800">
                <a:solidFill>
                  <a:srgbClr val="F8981D"/>
                </a:solidFill>
                <a:latin typeface="Arial"/>
                <a:ea typeface="Arial"/>
                <a:cs typeface="Arial"/>
                <a:sym typeface="Arial"/>
              </a:defRPr>
            </a:lvl1pPr>
          </a:lstStyle>
          <a:p>
            <a:pPr lvl="0">
              <a:defRPr sz="1800">
                <a:solidFill>
                  <a:srgbClr val="000000"/>
                </a:solidFill>
              </a:defRPr>
            </a:pPr>
            <a:r>
              <a:rPr sz="2800">
                <a:solidFill>
                  <a:srgbClr val="F8981D"/>
                </a:solidFill>
              </a:rPr>
              <a:t>DISTRIBUTED SYSTEMS</a:t>
            </a:r>
          </a:p>
        </p:txBody>
      </p:sp>
      <p:sp>
        <p:nvSpPr>
          <p:cNvPr id="341" name="Shape 341"/>
          <p:cNvSpPr/>
          <p:nvPr>
            <p:ph type="sldNum" sz="quarter" idx="2"/>
          </p:nvPr>
        </p:nvSpPr>
        <p:spPr>
          <a:xfrm>
            <a:off x="6553200" y="6356350"/>
            <a:ext cx="2133600" cy="365125"/>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lvl1pPr>
              <a:defRPr>
                <a:latin typeface="Arial"/>
                <a:ea typeface="Arial"/>
                <a:cs typeface="Arial"/>
                <a:sym typeface="Arial"/>
              </a:defRPr>
            </a:lvl1pPr>
          </a:lstStyle>
          <a:p>
            <a:pPr lvl="0">
              <a:defRPr sz="1800">
                <a:solidFill>
                  <a:srgbClr val="000000"/>
                </a:solidFill>
              </a:defRPr>
            </a:pPr>
            <a:fld id="{86CB4B4D-7CA3-9044-876B-883B54F8677D}" type="slidenum">
              <a:rPr sz="1200">
                <a:solidFill>
                  <a:srgbClr val="8D8D8D"/>
                </a:solidFill>
              </a:rPr>
            </a:fld>
          </a:p>
        </p:txBody>
      </p:sp>
      <p:pic>
        <p:nvPicPr>
          <p:cNvPr id="342" name="image86.png" descr="riak1.png"/>
          <p:cNvPicPr/>
          <p:nvPr/>
        </p:nvPicPr>
        <p:blipFill>
          <a:blip r:embed="rId2">
            <a:extLst/>
          </a:blip>
          <a:stretch>
            <a:fillRect/>
          </a:stretch>
        </p:blipFill>
        <p:spPr>
          <a:xfrm>
            <a:off x="703828" y="2130125"/>
            <a:ext cx="3195820" cy="983825"/>
          </a:xfrm>
          <a:prstGeom prst="rect">
            <a:avLst/>
          </a:prstGeom>
          <a:ln w="12700">
            <a:miter lim="400000"/>
          </a:ln>
        </p:spPr>
      </p:pic>
      <p:pic>
        <p:nvPicPr>
          <p:cNvPr id="343" name="image87.png" descr="riak2.png"/>
          <p:cNvPicPr/>
          <p:nvPr/>
        </p:nvPicPr>
        <p:blipFill>
          <a:blip r:embed="rId3">
            <a:extLst/>
          </a:blip>
          <a:stretch>
            <a:fillRect/>
          </a:stretch>
        </p:blipFill>
        <p:spPr>
          <a:xfrm>
            <a:off x="5060743" y="2063373"/>
            <a:ext cx="3216666" cy="1605078"/>
          </a:xfrm>
          <a:prstGeom prst="rect">
            <a:avLst/>
          </a:prstGeom>
          <a:ln w="12700">
            <a:miter lim="400000"/>
          </a:ln>
        </p:spPr>
      </p:pic>
      <p:sp>
        <p:nvSpPr>
          <p:cNvPr id="344" name="Shape 344"/>
          <p:cNvSpPr/>
          <p:nvPr/>
        </p:nvSpPr>
        <p:spPr>
          <a:xfrm>
            <a:off x="1034868" y="4071904"/>
            <a:ext cx="3043571" cy="7697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lgn="ctr">
              <a:spcBef>
                <a:spcPts val="1200"/>
              </a:spcBef>
              <a:defRPr>
                <a:solidFill>
                  <a:srgbClr val="000000"/>
                </a:solidFill>
              </a:defRPr>
            </a:pPr>
            <a:r>
              <a:rPr b="1">
                <a:solidFill>
                  <a:srgbClr val="333333"/>
                </a:solidFill>
                <a:latin typeface="Arial"/>
                <a:ea typeface="Arial"/>
                <a:cs typeface="Arial"/>
                <a:sym typeface="Arial"/>
              </a:rPr>
              <a:t>Open Source</a:t>
            </a:r>
            <a:endParaRPr b="1">
              <a:solidFill>
                <a:srgbClr val="333333"/>
              </a:solidFill>
              <a:latin typeface="Arial"/>
              <a:ea typeface="Arial"/>
              <a:cs typeface="Arial"/>
              <a:sym typeface="Arial"/>
            </a:endParaRPr>
          </a:p>
          <a:p>
            <a:pPr lvl="0" algn="ctr">
              <a:spcBef>
                <a:spcPts val="1200"/>
              </a:spcBef>
              <a:defRPr>
                <a:solidFill>
                  <a:srgbClr val="000000"/>
                </a:solidFill>
              </a:defRPr>
            </a:pPr>
            <a:r>
              <a:rPr>
                <a:solidFill>
                  <a:srgbClr val="333333"/>
                </a:solidFill>
                <a:latin typeface="Arial"/>
                <a:ea typeface="Arial"/>
                <a:cs typeface="Arial"/>
                <a:sym typeface="Arial"/>
              </a:rPr>
              <a:t>Distributed NoSQL Database</a:t>
            </a:r>
          </a:p>
        </p:txBody>
      </p:sp>
      <p:sp>
        <p:nvSpPr>
          <p:cNvPr id="345" name="Shape 345"/>
          <p:cNvSpPr/>
          <p:nvPr/>
        </p:nvSpPr>
        <p:spPr>
          <a:xfrm>
            <a:off x="5103207" y="4086845"/>
            <a:ext cx="3043571" cy="7697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lgn="ctr">
              <a:spcBef>
                <a:spcPts val="1200"/>
              </a:spcBef>
              <a:defRPr>
                <a:solidFill>
                  <a:srgbClr val="000000"/>
                </a:solidFill>
              </a:defRPr>
            </a:pPr>
            <a:r>
              <a:rPr b="1">
                <a:solidFill>
                  <a:srgbClr val="333333"/>
                </a:solidFill>
                <a:latin typeface="Arial"/>
                <a:ea typeface="Arial"/>
                <a:cs typeface="Arial"/>
                <a:sym typeface="Arial"/>
              </a:rPr>
              <a:t>Commercial</a:t>
            </a:r>
            <a:endParaRPr b="1">
              <a:solidFill>
                <a:srgbClr val="333333"/>
              </a:solidFill>
              <a:latin typeface="Arial"/>
              <a:ea typeface="Arial"/>
              <a:cs typeface="Arial"/>
              <a:sym typeface="Arial"/>
            </a:endParaRPr>
          </a:p>
          <a:p>
            <a:pPr lvl="0" algn="ctr">
              <a:spcBef>
                <a:spcPts val="1200"/>
              </a:spcBef>
              <a:defRPr>
                <a:solidFill>
                  <a:srgbClr val="000000"/>
                </a:solidFill>
              </a:defRPr>
            </a:pPr>
            <a:r>
              <a:rPr>
                <a:solidFill>
                  <a:srgbClr val="333333"/>
                </a:solidFill>
                <a:latin typeface="Arial"/>
                <a:ea typeface="Arial"/>
                <a:cs typeface="Arial"/>
                <a:sym typeface="Arial"/>
              </a:rPr>
              <a:t>Distributed NoSQL Database</a:t>
            </a:r>
          </a:p>
        </p:txBody>
      </p:sp>
      <p:sp>
        <p:nvSpPr>
          <p:cNvPr id="346" name="Shape 346"/>
          <p:cNvSpPr/>
          <p:nvPr/>
        </p:nvSpPr>
        <p:spPr>
          <a:xfrm flipH="1">
            <a:off x="4583545" y="2694691"/>
            <a:ext cx="1" cy="3476929"/>
          </a:xfrm>
          <a:prstGeom prst="line">
            <a:avLst/>
          </a:prstGeom>
          <a:ln>
            <a:solidFill>
              <a:srgbClr val="858585"/>
            </a:solidFill>
            <a:round/>
          </a:ln>
        </p:spPr>
        <p:txBody>
          <a:bodyPr lIns="0" tIns="0" rIns="0" bIns="0"/>
          <a:lstStyle/>
          <a:p>
            <a:pPr lvl="0">
              <a:defRPr sz="1200">
                <a:solidFill>
                  <a:srgbClr val="000000"/>
                </a:solidFill>
                <a:latin typeface="+mn-lt"/>
                <a:ea typeface="+mn-ea"/>
                <a:cs typeface="+mn-cs"/>
                <a:sym typeface="Helvetica"/>
              </a:defRPr>
            </a:pP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8" name="Shape 348"/>
          <p:cNvSpPr/>
          <p:nvPr>
            <p:ph type="sldNum" sz="quarter" idx="2"/>
          </p:nvPr>
        </p:nvSpPr>
        <p:spPr>
          <a:xfrm>
            <a:off x="6553200" y="6356350"/>
            <a:ext cx="2133600" cy="365125"/>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lvl1pPr>
              <a:defRPr>
                <a:latin typeface="Arial"/>
                <a:ea typeface="Arial"/>
                <a:cs typeface="Arial"/>
                <a:sym typeface="Arial"/>
              </a:defRPr>
            </a:lvl1pPr>
          </a:lstStyle>
          <a:p>
            <a:pPr lvl="0">
              <a:defRPr sz="1800">
                <a:solidFill>
                  <a:srgbClr val="000000"/>
                </a:solidFill>
              </a:defRPr>
            </a:pPr>
            <a:fld id="{86CB4B4D-7CA3-9044-876B-883B54F8677D}" type="slidenum">
              <a:rPr sz="1200">
                <a:solidFill>
                  <a:srgbClr val="8D8D8D"/>
                </a:solidFill>
              </a:rPr>
            </a:fld>
          </a:p>
        </p:txBody>
      </p:sp>
      <p:sp>
        <p:nvSpPr>
          <p:cNvPr id="349" name="Shape 349"/>
          <p:cNvSpPr/>
          <p:nvPr/>
        </p:nvSpPr>
        <p:spPr>
          <a:xfrm>
            <a:off x="2645418" y="2396962"/>
            <a:ext cx="2049810" cy="30024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spcBef>
                <a:spcPts val="1800"/>
              </a:spcBef>
              <a:defRPr>
                <a:solidFill>
                  <a:srgbClr val="000000"/>
                </a:solidFill>
              </a:defRPr>
            </a:pPr>
            <a:r>
              <a:rPr>
                <a:solidFill>
                  <a:srgbClr val="FFFFFF"/>
                </a:solidFill>
                <a:latin typeface="Arial"/>
                <a:ea typeface="Arial"/>
                <a:cs typeface="Arial"/>
                <a:sym typeface="Arial"/>
              </a:rPr>
              <a:t>Scalability</a:t>
            </a:r>
            <a:endParaRPr>
              <a:solidFill>
                <a:srgbClr val="FFFFFF"/>
              </a:solidFill>
              <a:latin typeface="Arial"/>
              <a:ea typeface="Arial"/>
              <a:cs typeface="Arial"/>
              <a:sym typeface="Arial"/>
            </a:endParaRPr>
          </a:p>
          <a:p>
            <a:pPr lvl="0">
              <a:spcBef>
                <a:spcPts val="1800"/>
              </a:spcBef>
              <a:defRPr>
                <a:solidFill>
                  <a:srgbClr val="000000"/>
                </a:solidFill>
              </a:defRPr>
            </a:pPr>
            <a:r>
              <a:rPr>
                <a:solidFill>
                  <a:srgbClr val="FFFFFF"/>
                </a:solidFill>
                <a:latin typeface="Arial"/>
                <a:ea typeface="Arial"/>
                <a:cs typeface="Arial"/>
                <a:sym typeface="Arial"/>
              </a:rPr>
              <a:t>Low-Latency </a:t>
            </a:r>
            <a:endParaRPr>
              <a:solidFill>
                <a:srgbClr val="FFFFFF"/>
              </a:solidFill>
              <a:latin typeface="Arial"/>
              <a:ea typeface="Arial"/>
              <a:cs typeface="Arial"/>
              <a:sym typeface="Arial"/>
            </a:endParaRPr>
          </a:p>
          <a:p>
            <a:pPr lvl="0">
              <a:spcBef>
                <a:spcPts val="1800"/>
              </a:spcBef>
              <a:defRPr>
                <a:solidFill>
                  <a:srgbClr val="000000"/>
                </a:solidFill>
              </a:defRPr>
            </a:pPr>
            <a:r>
              <a:rPr>
                <a:solidFill>
                  <a:srgbClr val="FFFFFF"/>
                </a:solidFill>
                <a:latin typeface="Arial"/>
                <a:ea typeface="Arial"/>
                <a:cs typeface="Arial"/>
                <a:sym typeface="Arial"/>
              </a:rPr>
              <a:t>High Availability </a:t>
            </a:r>
            <a:endParaRPr>
              <a:solidFill>
                <a:srgbClr val="FFFFFF"/>
              </a:solidFill>
              <a:latin typeface="Arial"/>
              <a:ea typeface="Arial"/>
              <a:cs typeface="Arial"/>
              <a:sym typeface="Arial"/>
            </a:endParaRPr>
          </a:p>
          <a:p>
            <a:pPr lvl="0">
              <a:spcBef>
                <a:spcPts val="1800"/>
              </a:spcBef>
              <a:defRPr>
                <a:solidFill>
                  <a:srgbClr val="000000"/>
                </a:solidFill>
              </a:defRPr>
            </a:pPr>
            <a:r>
              <a:rPr>
                <a:solidFill>
                  <a:srgbClr val="FFFFFF"/>
                </a:solidFill>
                <a:latin typeface="Arial"/>
                <a:ea typeface="Arial"/>
                <a:cs typeface="Arial"/>
                <a:sym typeface="Arial"/>
              </a:rPr>
              <a:t>Fault-Tolerance</a:t>
            </a:r>
            <a:endParaRPr>
              <a:solidFill>
                <a:srgbClr val="FFFFFF"/>
              </a:solidFill>
              <a:latin typeface="Arial"/>
              <a:ea typeface="Arial"/>
              <a:cs typeface="Arial"/>
              <a:sym typeface="Arial"/>
            </a:endParaRPr>
          </a:p>
          <a:p>
            <a:pPr lvl="0">
              <a:spcBef>
                <a:spcPts val="1800"/>
              </a:spcBef>
              <a:defRPr>
                <a:solidFill>
                  <a:srgbClr val="000000"/>
                </a:solidFill>
              </a:defRPr>
            </a:pPr>
            <a:r>
              <a:rPr>
                <a:solidFill>
                  <a:srgbClr val="FFFFFF"/>
                </a:solidFill>
                <a:latin typeface="Arial"/>
                <a:ea typeface="Arial"/>
                <a:cs typeface="Arial"/>
                <a:sym typeface="Arial"/>
              </a:rPr>
              <a:t>Operational Simplicity</a:t>
            </a:r>
            <a:endParaRPr>
              <a:solidFill>
                <a:srgbClr val="FFFFFF"/>
              </a:solidFill>
              <a:latin typeface="Arial"/>
              <a:ea typeface="Arial"/>
              <a:cs typeface="Arial"/>
              <a:sym typeface="Arial"/>
            </a:endParaRPr>
          </a:p>
          <a:p>
            <a:pPr lvl="0">
              <a:spcBef>
                <a:spcPts val="1800"/>
              </a:spcBef>
              <a:defRPr>
                <a:solidFill>
                  <a:srgbClr val="000000"/>
                </a:solidFill>
              </a:defRPr>
            </a:pPr>
            <a:r>
              <a:rPr>
                <a:solidFill>
                  <a:srgbClr val="FFFFFF"/>
                </a:solidFill>
                <a:latin typeface="Arial"/>
                <a:ea typeface="Arial"/>
                <a:cs typeface="Arial"/>
                <a:sym typeface="Arial"/>
              </a:rPr>
              <a:t>Multi-Model </a:t>
            </a:r>
          </a:p>
        </p:txBody>
      </p:sp>
      <p:pic>
        <p:nvPicPr>
          <p:cNvPr id="350" name="image26.png" descr="s4_riask.png"/>
          <p:cNvPicPr/>
          <p:nvPr/>
        </p:nvPicPr>
        <p:blipFill>
          <a:blip r:embed="rId3">
            <a:extLst/>
          </a:blip>
          <a:stretch>
            <a:fillRect/>
          </a:stretch>
        </p:blipFill>
        <p:spPr>
          <a:xfrm>
            <a:off x="140330" y="3644124"/>
            <a:ext cx="1533950" cy="762776"/>
          </a:xfrm>
          <a:prstGeom prst="rect">
            <a:avLst/>
          </a:prstGeom>
          <a:ln w="12700">
            <a:miter lim="400000"/>
          </a:ln>
        </p:spPr>
      </p:pic>
      <p:pic>
        <p:nvPicPr>
          <p:cNvPr id="351" name="image88.png" descr="s4_riask.png"/>
          <p:cNvPicPr/>
          <p:nvPr/>
        </p:nvPicPr>
        <p:blipFill>
          <a:blip r:embed="rId4">
            <a:extLst/>
          </a:blip>
          <a:stretch>
            <a:fillRect/>
          </a:stretch>
        </p:blipFill>
        <p:spPr>
          <a:xfrm>
            <a:off x="1585379" y="2396962"/>
            <a:ext cx="876400" cy="3229138"/>
          </a:xfrm>
          <a:prstGeom prst="rect">
            <a:avLst/>
          </a:prstGeom>
          <a:ln w="12700">
            <a:miter lim="400000"/>
          </a:ln>
        </p:spPr>
      </p:pic>
      <p:pic>
        <p:nvPicPr>
          <p:cNvPr id="352" name="image89.png" descr="s5_quest.png"/>
          <p:cNvPicPr/>
          <p:nvPr/>
        </p:nvPicPr>
        <p:blipFill>
          <a:blip r:embed="rId5">
            <a:alphaModFix amt="15000"/>
            <a:extLst/>
          </a:blip>
          <a:stretch>
            <a:fillRect/>
          </a:stretch>
        </p:blipFill>
        <p:spPr>
          <a:xfrm>
            <a:off x="3892281" y="152401"/>
            <a:ext cx="1257300" cy="2068942"/>
          </a:xfrm>
          <a:prstGeom prst="rect">
            <a:avLst/>
          </a:prstGeom>
          <a:ln w="12700">
            <a:miter lim="400000"/>
          </a:ln>
        </p:spPr>
      </p:pic>
      <p:sp>
        <p:nvSpPr>
          <p:cNvPr id="353" name="Shape 353"/>
          <p:cNvSpPr/>
          <p:nvPr/>
        </p:nvSpPr>
        <p:spPr>
          <a:xfrm>
            <a:off x="2659011" y="620160"/>
            <a:ext cx="3768726" cy="45660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WHAT MAKES RIAK</a:t>
            </a:r>
          </a:p>
        </p:txBody>
      </p:sp>
      <p:sp>
        <p:nvSpPr>
          <p:cNvPr id="354" name="Shape 354"/>
          <p:cNvSpPr/>
          <p:nvPr/>
        </p:nvSpPr>
        <p:spPr>
          <a:xfrm>
            <a:off x="3892683" y="1173492"/>
            <a:ext cx="1395687"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sz="2800">
                <a:solidFill>
                  <a:srgbClr val="F8981D"/>
                </a:solidFill>
                <a:latin typeface="Arial"/>
                <a:ea typeface="Arial"/>
                <a:cs typeface="Arial"/>
                <a:sym typeface="Arial"/>
              </a:defRPr>
            </a:lvl1pPr>
          </a:lstStyle>
          <a:p>
            <a:pPr lvl="0">
              <a:defRPr sz="1800">
                <a:solidFill>
                  <a:srgbClr val="000000"/>
                </a:solidFill>
              </a:defRPr>
            </a:pPr>
            <a:r>
              <a:rPr sz="2800">
                <a:solidFill>
                  <a:srgbClr val="F8981D"/>
                </a:solidFill>
              </a:rPr>
              <a:t>UNIQUE</a:t>
            </a:r>
          </a:p>
        </p:txBody>
      </p:sp>
      <p:grpSp>
        <p:nvGrpSpPr>
          <p:cNvPr id="359" name="Group 359"/>
          <p:cNvGrpSpPr/>
          <p:nvPr/>
        </p:nvGrpSpPr>
        <p:grpSpPr>
          <a:xfrm>
            <a:off x="4657207" y="2396962"/>
            <a:ext cx="4326803" cy="3251005"/>
            <a:chOff x="0" y="0"/>
            <a:chExt cx="4326801" cy="3251003"/>
          </a:xfrm>
        </p:grpSpPr>
        <p:sp>
          <p:nvSpPr>
            <p:cNvPr id="355" name="Shape 355"/>
            <p:cNvSpPr/>
            <p:nvPr/>
          </p:nvSpPr>
          <p:spPr>
            <a:xfrm>
              <a:off x="2611206" y="1048681"/>
              <a:ext cx="1715596" cy="22023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spcBef>
                  <a:spcPts val="2400"/>
                </a:spcBef>
                <a:defRPr>
                  <a:solidFill>
                    <a:srgbClr val="000000"/>
                  </a:solidFill>
                </a:defRPr>
              </a:pPr>
              <a:r>
                <a:rPr>
                  <a:solidFill>
                    <a:srgbClr val="FFFFFF"/>
                  </a:solidFill>
                  <a:latin typeface="Arial"/>
                  <a:ea typeface="Arial"/>
                  <a:cs typeface="Arial"/>
                  <a:sym typeface="Arial"/>
                </a:rPr>
                <a:t>Multi- Datacenter Replication </a:t>
              </a:r>
              <a:endParaRPr>
                <a:solidFill>
                  <a:srgbClr val="FFFFFF"/>
                </a:solidFill>
                <a:latin typeface="Arial"/>
                <a:ea typeface="Arial"/>
                <a:cs typeface="Arial"/>
                <a:sym typeface="Arial"/>
              </a:endParaRPr>
            </a:p>
            <a:p>
              <a:pPr lvl="0">
                <a:spcBef>
                  <a:spcPts val="2400"/>
                </a:spcBef>
                <a:defRPr>
                  <a:solidFill>
                    <a:srgbClr val="000000"/>
                  </a:solidFill>
                </a:defRPr>
              </a:pPr>
              <a:r>
                <a:rPr>
                  <a:solidFill>
                    <a:srgbClr val="FFFFFF"/>
                  </a:solidFill>
                  <a:latin typeface="Arial"/>
                  <a:ea typeface="Arial"/>
                  <a:cs typeface="Arial"/>
                  <a:sym typeface="Arial"/>
                </a:rPr>
                <a:t>24x7 Customer Support</a:t>
              </a:r>
              <a:endParaRPr>
                <a:solidFill>
                  <a:srgbClr val="FFFFFF"/>
                </a:solidFill>
                <a:latin typeface="Arial"/>
                <a:ea typeface="Arial"/>
                <a:cs typeface="Arial"/>
                <a:sym typeface="Arial"/>
              </a:endParaRPr>
            </a:p>
          </p:txBody>
        </p:sp>
        <p:pic>
          <p:nvPicPr>
            <p:cNvPr id="356" name="image87.png" descr="riak2.png"/>
            <p:cNvPicPr/>
            <p:nvPr/>
          </p:nvPicPr>
          <p:blipFill>
            <a:blip r:embed="rId6">
              <a:extLst/>
            </a:blip>
            <a:stretch>
              <a:fillRect/>
            </a:stretch>
          </p:blipFill>
          <p:spPr>
            <a:xfrm>
              <a:off x="0" y="1247161"/>
              <a:ext cx="1528644" cy="762776"/>
            </a:xfrm>
            <a:prstGeom prst="rect">
              <a:avLst/>
            </a:prstGeom>
            <a:ln w="12700" cap="flat">
              <a:noFill/>
              <a:miter lim="400000"/>
            </a:ln>
            <a:effectLst/>
          </p:spPr>
        </p:pic>
        <p:sp>
          <p:nvSpPr>
            <p:cNvPr id="357" name="Shape 357"/>
            <p:cNvSpPr/>
            <p:nvPr/>
          </p:nvSpPr>
          <p:spPr>
            <a:xfrm>
              <a:off x="2857959" y="315484"/>
              <a:ext cx="427964" cy="4308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367"/>
                  </a:moveTo>
                  <a:lnTo>
                    <a:pt x="7344" y="7367"/>
                  </a:lnTo>
                  <a:lnTo>
                    <a:pt x="7344" y="0"/>
                  </a:lnTo>
                  <a:lnTo>
                    <a:pt x="14256" y="0"/>
                  </a:lnTo>
                  <a:lnTo>
                    <a:pt x="14256" y="7367"/>
                  </a:lnTo>
                  <a:lnTo>
                    <a:pt x="21600" y="7367"/>
                  </a:lnTo>
                  <a:lnTo>
                    <a:pt x="21600" y="14233"/>
                  </a:lnTo>
                  <a:lnTo>
                    <a:pt x="14256" y="14233"/>
                  </a:lnTo>
                  <a:lnTo>
                    <a:pt x="14256" y="21600"/>
                  </a:lnTo>
                  <a:lnTo>
                    <a:pt x="7344" y="21600"/>
                  </a:lnTo>
                  <a:lnTo>
                    <a:pt x="7344" y="14233"/>
                  </a:lnTo>
                  <a:lnTo>
                    <a:pt x="0" y="14233"/>
                  </a:lnTo>
                  <a:close/>
                </a:path>
              </a:pathLst>
            </a:custGeom>
            <a:solidFill>
              <a:srgbClr val="F8981D"/>
            </a:solidFill>
            <a:ln w="12700" cap="flat">
              <a:noFill/>
              <a:miter lim="400000"/>
            </a:ln>
            <a:effectLst/>
          </p:spPr>
          <p:txBody>
            <a:bodyPr wrap="square" lIns="0" tIns="0" rIns="0" bIns="0" numCol="1" anchor="ctr">
              <a:noAutofit/>
            </a:bodyPr>
            <a:lstStyle/>
            <a:p>
              <a:pPr lvl="0" algn="ctr">
                <a:defRPr>
                  <a:solidFill>
                    <a:srgbClr val="FFFFFF"/>
                  </a:solidFill>
                </a:defRPr>
              </a:pPr>
            </a:p>
          </p:txBody>
        </p:sp>
        <p:pic>
          <p:nvPicPr>
            <p:cNvPr id="358" name="image88.png" descr="s4_riask.png"/>
            <p:cNvPicPr/>
            <p:nvPr/>
          </p:nvPicPr>
          <p:blipFill>
            <a:blip r:embed="rId4">
              <a:extLst/>
            </a:blip>
            <a:stretch>
              <a:fillRect/>
            </a:stretch>
          </p:blipFill>
          <p:spPr>
            <a:xfrm>
              <a:off x="1541337" y="0"/>
              <a:ext cx="876400" cy="3229138"/>
            </a:xfrm>
            <a:prstGeom prst="rect">
              <a:avLst/>
            </a:prstGeom>
            <a:ln w="12700" cap="flat">
              <a:noFill/>
              <a:miter lim="400000"/>
            </a:ln>
            <a:effectLst/>
          </p:spPr>
        </p:pic>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3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9"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3" name="Shape 363"/>
          <p:cNvSpPr/>
          <p:nvPr/>
        </p:nvSpPr>
        <p:spPr>
          <a:xfrm>
            <a:off x="1651852" y="500228"/>
            <a:ext cx="5840298" cy="584029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76200">
            <a:solidFill>
              <a:srgbClr val="396B71"/>
            </a:solidFill>
          </a:ln>
        </p:spPr>
        <p:txBody>
          <a:bodyPr lIns="0" tIns="0" rIns="0" bIns="0" anchor="ctr"/>
          <a:lstStyle/>
          <a:p>
            <a:pPr lvl="0" algn="ctr">
              <a:defRPr>
                <a:solidFill>
                  <a:srgbClr val="FFFFFF"/>
                </a:solidFill>
              </a:defRPr>
            </a:pPr>
          </a:p>
        </p:txBody>
      </p:sp>
      <p:pic>
        <p:nvPicPr>
          <p:cNvPr id="364" name="image90.png" descr="s13_quotes.png"/>
          <p:cNvPicPr/>
          <p:nvPr/>
        </p:nvPicPr>
        <p:blipFill>
          <a:blip r:embed="rId2">
            <a:extLst/>
          </a:blip>
          <a:stretch>
            <a:fillRect/>
          </a:stretch>
        </p:blipFill>
        <p:spPr>
          <a:xfrm>
            <a:off x="525437" y="351790"/>
            <a:ext cx="890047" cy="600477"/>
          </a:xfrm>
          <a:prstGeom prst="rect">
            <a:avLst/>
          </a:prstGeom>
          <a:ln w="12700">
            <a:miter lim="400000"/>
          </a:ln>
        </p:spPr>
      </p:pic>
      <p:sp>
        <p:nvSpPr>
          <p:cNvPr id="365" name="Shape 365"/>
          <p:cNvSpPr/>
          <p:nvPr/>
        </p:nvSpPr>
        <p:spPr>
          <a:xfrm>
            <a:off x="1016000" y="1781297"/>
            <a:ext cx="7112001" cy="312456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lnSpc>
                <a:spcPts val="3400"/>
              </a:lnSpc>
              <a:defRPr>
                <a:solidFill>
                  <a:srgbClr val="000000"/>
                </a:solidFill>
              </a:defRPr>
            </a:pPr>
            <a:r>
              <a:rPr sz="2400">
                <a:solidFill>
                  <a:srgbClr val="FFFFFF"/>
                </a:solidFill>
                <a:latin typeface="Arial"/>
                <a:ea typeface="Arial"/>
                <a:cs typeface="Arial"/>
                <a:sym typeface="Arial"/>
              </a:rPr>
              <a:t>We hit peaks well over </a:t>
            </a:r>
            <a:r>
              <a:rPr b="1" sz="3600">
                <a:solidFill>
                  <a:srgbClr val="FFFFFF"/>
                </a:solidFill>
                <a:latin typeface="Arial"/>
                <a:ea typeface="Arial"/>
                <a:cs typeface="Arial"/>
                <a:sym typeface="Arial"/>
              </a:rPr>
              <a:t>250,000 operations per second</a:t>
            </a:r>
            <a:r>
              <a:rPr sz="2400">
                <a:solidFill>
                  <a:srgbClr val="FFFFFF"/>
                </a:solidFill>
                <a:latin typeface="Arial"/>
                <a:ea typeface="Arial"/>
                <a:cs typeface="Arial"/>
                <a:sym typeface="Arial"/>
              </a:rPr>
              <a:t>, all while sustaining sub-millisecond response times and </a:t>
            </a:r>
            <a:r>
              <a:rPr b="1" sz="3600">
                <a:solidFill>
                  <a:srgbClr val="FFFFFF"/>
                </a:solidFill>
                <a:latin typeface="Arial"/>
                <a:ea typeface="Arial"/>
                <a:cs typeface="Arial"/>
                <a:sym typeface="Arial"/>
              </a:rPr>
              <a:t>rock solid </a:t>
            </a:r>
            <a:r>
              <a:rPr sz="2400">
                <a:solidFill>
                  <a:srgbClr val="FFFFFF"/>
                </a:solidFill>
                <a:latin typeface="Arial"/>
                <a:ea typeface="Arial"/>
                <a:cs typeface="Arial"/>
                <a:sym typeface="Arial"/>
              </a:rPr>
              <a:t>stability. Despite massive growth, we still do not employ any full-time engineers to work on our Riak cluster. </a:t>
            </a:r>
            <a:br>
              <a:rPr sz="2400">
                <a:solidFill>
                  <a:srgbClr val="FFFFFF"/>
                </a:solidFill>
                <a:latin typeface="Arial"/>
                <a:ea typeface="Arial"/>
                <a:cs typeface="Arial"/>
                <a:sym typeface="Arial"/>
              </a:rPr>
            </a:br>
            <a:r>
              <a:rPr sz="2400">
                <a:solidFill>
                  <a:srgbClr val="FFFFFF"/>
                </a:solidFill>
                <a:latin typeface="Arial"/>
                <a:ea typeface="Arial"/>
                <a:cs typeface="Arial"/>
                <a:sym typeface="Arial"/>
              </a:rPr>
              <a:t>It’s really that </a:t>
            </a:r>
            <a:r>
              <a:rPr b="1" sz="3600">
                <a:solidFill>
                  <a:srgbClr val="FFFFFF"/>
                </a:solidFill>
                <a:latin typeface="Arial"/>
                <a:ea typeface="Arial"/>
                <a:cs typeface="Arial"/>
                <a:sym typeface="Arial"/>
              </a:rPr>
              <a:t>easy</a:t>
            </a:r>
            <a:r>
              <a:rPr sz="3600">
                <a:solidFill>
                  <a:srgbClr val="FFFFFF"/>
                </a:solidFill>
                <a:latin typeface="Arial"/>
                <a:ea typeface="Arial"/>
                <a:cs typeface="Arial"/>
                <a:sym typeface="Arial"/>
              </a:rPr>
              <a:t> </a:t>
            </a:r>
            <a:r>
              <a:rPr sz="2400">
                <a:solidFill>
                  <a:srgbClr val="FFFFFF"/>
                </a:solidFill>
                <a:latin typeface="Arial"/>
                <a:ea typeface="Arial"/>
                <a:cs typeface="Arial"/>
                <a:sym typeface="Arial"/>
              </a:rPr>
              <a:t>to use.</a:t>
            </a:r>
          </a:p>
        </p:txBody>
      </p:sp>
      <p:pic>
        <p:nvPicPr>
          <p:cNvPr id="366" name="image91.png" descr="tapjoy.png"/>
          <p:cNvPicPr/>
          <p:nvPr/>
        </p:nvPicPr>
        <p:blipFill>
          <a:blip r:embed="rId3">
            <a:extLst/>
          </a:blip>
          <a:stretch>
            <a:fillRect/>
          </a:stretch>
        </p:blipFill>
        <p:spPr>
          <a:xfrm>
            <a:off x="7010496" y="5724294"/>
            <a:ext cx="1983463" cy="901573"/>
          </a:xfrm>
          <a:prstGeom prst="rect">
            <a:avLst/>
          </a:prstGeom>
          <a:ln w="12700">
            <a:miter lim="400000"/>
          </a:ln>
        </p:spPr>
      </p:pic>
      <p:sp>
        <p:nvSpPr>
          <p:cNvPr id="367" name="Shape 367"/>
          <p:cNvSpPr/>
          <p:nvPr>
            <p:ph type="sldNum" sz="quarter" idx="2"/>
          </p:nvPr>
        </p:nvSpPr>
        <p:spPr>
          <a:xfrm>
            <a:off x="6553200" y="6356350"/>
            <a:ext cx="2133600" cy="365125"/>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lvl1pPr>
              <a:defRPr>
                <a:latin typeface="Arial"/>
                <a:ea typeface="Arial"/>
                <a:cs typeface="Arial"/>
                <a:sym typeface="Arial"/>
              </a:defRPr>
            </a:lvl1pPr>
          </a:lstStyle>
          <a:p>
            <a:pPr lvl="0">
              <a:defRPr sz="1800">
                <a:solidFill>
                  <a:srgbClr val="000000"/>
                </a:solidFill>
              </a:defRPr>
            </a:pPr>
            <a:fld id="{86CB4B4D-7CA3-9044-876B-883B54F8677D}" type="slidenum">
              <a:rPr sz="1200">
                <a:solidFill>
                  <a:srgbClr val="8D8D8D"/>
                </a:solidFill>
              </a:rPr>
            </a:fld>
          </a:p>
        </p:txBody>
      </p:sp>
      <p:pic>
        <p:nvPicPr>
          <p:cNvPr id="368" name="image79.png" descr="node2.png"/>
          <p:cNvPicPr/>
          <p:nvPr/>
        </p:nvPicPr>
        <p:blipFill>
          <a:blip r:embed="rId4">
            <a:alphaModFix amt="37000"/>
            <a:extLst/>
          </a:blip>
          <a:stretch>
            <a:fillRect/>
          </a:stretch>
        </p:blipFill>
        <p:spPr>
          <a:xfrm>
            <a:off x="5976790" y="749970"/>
            <a:ext cx="1215531" cy="1411242"/>
          </a:xfrm>
          <a:prstGeom prst="rect">
            <a:avLst/>
          </a:prstGeom>
          <a:ln w="12700">
            <a:miter lim="400000"/>
          </a:ln>
        </p:spPr>
      </p:pic>
      <p:pic>
        <p:nvPicPr>
          <p:cNvPr id="369" name="image80.png" descr="node3.png"/>
          <p:cNvPicPr/>
          <p:nvPr/>
        </p:nvPicPr>
        <p:blipFill>
          <a:blip r:embed="rId5">
            <a:alphaModFix amt="37000"/>
            <a:extLst/>
          </a:blip>
          <a:stretch>
            <a:fillRect/>
          </a:stretch>
        </p:blipFill>
        <p:spPr>
          <a:xfrm>
            <a:off x="6457357" y="4474211"/>
            <a:ext cx="1219893" cy="1416309"/>
          </a:xfrm>
          <a:prstGeom prst="rect">
            <a:avLst/>
          </a:prstGeom>
          <a:ln w="12700">
            <a:miter lim="400000"/>
          </a:ln>
        </p:spPr>
      </p:pic>
      <p:pic>
        <p:nvPicPr>
          <p:cNvPr id="370" name="image82.png" descr="node5.png"/>
          <p:cNvPicPr/>
          <p:nvPr/>
        </p:nvPicPr>
        <p:blipFill>
          <a:blip r:embed="rId6">
            <a:alphaModFix amt="37000"/>
            <a:extLst/>
          </a:blip>
          <a:stretch>
            <a:fillRect/>
          </a:stretch>
        </p:blipFill>
        <p:spPr>
          <a:xfrm>
            <a:off x="1415484" y="4474211"/>
            <a:ext cx="1219894" cy="1416309"/>
          </a:xfrm>
          <a:prstGeom prst="rect">
            <a:avLst/>
          </a:prstGeom>
          <a:ln w="12700">
            <a:miter lim="400000"/>
          </a:ln>
        </p:spPr>
      </p:pic>
      <p:pic>
        <p:nvPicPr>
          <p:cNvPr id="371" name="image83.png" descr="node6.png"/>
          <p:cNvPicPr/>
          <p:nvPr/>
        </p:nvPicPr>
        <p:blipFill>
          <a:blip r:embed="rId7">
            <a:alphaModFix amt="37000"/>
            <a:extLst/>
          </a:blip>
          <a:stretch>
            <a:fillRect/>
          </a:stretch>
        </p:blipFill>
        <p:spPr>
          <a:xfrm>
            <a:off x="1882232" y="749970"/>
            <a:ext cx="1215530" cy="1411242"/>
          </a:xfrm>
          <a:prstGeom prst="rect">
            <a:avLst/>
          </a:prstGeom>
          <a:ln w="12700">
            <a:miter lim="400000"/>
          </a:ln>
        </p:spPr>
      </p:pic>
      <p:pic>
        <p:nvPicPr>
          <p:cNvPr id="372" name="image84.png" descr="node1.png"/>
          <p:cNvPicPr/>
          <p:nvPr/>
        </p:nvPicPr>
        <p:blipFill>
          <a:blip r:embed="rId8">
            <a:alphaModFix amt="37000"/>
            <a:extLst/>
          </a:blip>
          <a:stretch>
            <a:fillRect/>
          </a:stretch>
        </p:blipFill>
        <p:spPr>
          <a:xfrm>
            <a:off x="3981158" y="-159566"/>
            <a:ext cx="1274280" cy="1479448"/>
          </a:xfrm>
          <a:prstGeom prst="rect">
            <a:avLst/>
          </a:prstGeom>
          <a:ln w="12700">
            <a:miter lim="400000"/>
          </a:ln>
        </p:spPr>
      </p:pic>
      <p:pic>
        <p:nvPicPr>
          <p:cNvPr id="373" name="image81.png" descr="node4.png"/>
          <p:cNvPicPr/>
          <p:nvPr/>
        </p:nvPicPr>
        <p:blipFill>
          <a:blip r:embed="rId9">
            <a:alphaModFix amt="37000"/>
            <a:extLst/>
          </a:blip>
          <a:stretch>
            <a:fillRect/>
          </a:stretch>
        </p:blipFill>
        <p:spPr>
          <a:xfrm>
            <a:off x="3964237" y="5446759"/>
            <a:ext cx="1215528" cy="1411241"/>
          </a:xfrm>
          <a:prstGeom prst="rect">
            <a:avLst/>
          </a:prstGeom>
          <a:ln w="12700">
            <a:miter lim="400000"/>
          </a:ln>
        </p:spPr>
      </p:pic>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Shape 375"/>
          <p:cNvSpPr/>
          <p:nvPr>
            <p:ph type="title"/>
          </p:nvPr>
        </p:nvSpPr>
        <p:spPr>
          <a:xfrm>
            <a:off x="457200" y="274638"/>
            <a:ext cx="8229600" cy="754063"/>
          </a:xfrm>
          <a:prstGeom prst="rect">
            <a:avLst/>
          </a:prstGeom>
        </p:spPr>
        <p:txBody>
          <a:bodyPr/>
          <a:lstStyle>
            <a:lvl1pPr>
              <a:defRPr>
                <a:latin typeface="Arial"/>
                <a:ea typeface="Arial"/>
                <a:cs typeface="Arial"/>
                <a:sym typeface="Arial"/>
              </a:defRPr>
            </a:lvl1pPr>
          </a:lstStyle>
          <a:p>
            <a:pPr lvl="0">
              <a:defRPr sz="1800">
                <a:solidFill>
                  <a:srgbClr val="000000"/>
                </a:solidFill>
              </a:defRPr>
            </a:pPr>
            <a:r>
              <a:rPr sz="3200">
                <a:solidFill>
                  <a:srgbClr val="FFFFFF"/>
                </a:solidFill>
              </a:rPr>
              <a:t>RIAK ENTERPRISE </a:t>
            </a:r>
          </a:p>
        </p:txBody>
      </p:sp>
      <p:sp>
        <p:nvSpPr>
          <p:cNvPr id="376" name="Shape 376"/>
          <p:cNvSpPr/>
          <p:nvPr>
            <p:ph type="sldNum" sz="quarter" idx="2"/>
          </p:nvPr>
        </p:nvSpPr>
        <p:spPr>
          <a:xfrm>
            <a:off x="6553200" y="6356350"/>
            <a:ext cx="2133600" cy="365125"/>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lvl1pPr>
              <a:defRPr>
                <a:latin typeface="Arial"/>
                <a:ea typeface="Arial"/>
                <a:cs typeface="Arial"/>
                <a:sym typeface="Arial"/>
              </a:defRPr>
            </a:lvl1pPr>
          </a:lstStyle>
          <a:p>
            <a:pPr lvl="0">
              <a:defRPr sz="1800">
                <a:solidFill>
                  <a:srgbClr val="000000"/>
                </a:solidFill>
              </a:defRPr>
            </a:pPr>
            <a:fld id="{86CB4B4D-7CA3-9044-876B-883B54F8677D}" type="slidenum">
              <a:rPr sz="1200">
                <a:solidFill>
                  <a:srgbClr val="8D8D8D"/>
                </a:solidFill>
              </a:rPr>
            </a:fld>
          </a:p>
        </p:txBody>
      </p:sp>
      <p:sp>
        <p:nvSpPr>
          <p:cNvPr id="377" name="Shape 377"/>
          <p:cNvSpPr/>
          <p:nvPr/>
        </p:nvSpPr>
        <p:spPr>
          <a:xfrm>
            <a:off x="4790326" y="5031285"/>
            <a:ext cx="4008282" cy="5419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defRPr>
                <a:solidFill>
                  <a:srgbClr val="000000"/>
                </a:solidFill>
              </a:defRPr>
            </a:pPr>
            <a:r>
              <a:rPr i="1" sz="1600">
                <a:solidFill>
                  <a:srgbClr val="FFFFFF"/>
                </a:solidFill>
                <a:latin typeface="Arial"/>
                <a:ea typeface="Arial"/>
                <a:cs typeface="Arial"/>
                <a:sym typeface="Arial"/>
              </a:rPr>
              <a:t>Stores and manages data </a:t>
            </a:r>
            <a:br>
              <a:rPr i="1" sz="1600">
                <a:solidFill>
                  <a:srgbClr val="FFFFFF"/>
                </a:solidFill>
                <a:latin typeface="Arial"/>
                <a:ea typeface="Arial"/>
                <a:cs typeface="Arial"/>
                <a:sym typeface="Arial"/>
              </a:rPr>
            </a:br>
            <a:r>
              <a:rPr i="1" sz="1600">
                <a:solidFill>
                  <a:srgbClr val="FFFFFF"/>
                </a:solidFill>
                <a:latin typeface="Arial"/>
                <a:ea typeface="Arial"/>
                <a:cs typeface="Arial"/>
                <a:sym typeface="Arial"/>
              </a:rPr>
              <a:t>efficiently and effectively</a:t>
            </a:r>
          </a:p>
        </p:txBody>
      </p:sp>
      <p:grpSp>
        <p:nvGrpSpPr>
          <p:cNvPr id="424" name="Group 424"/>
          <p:cNvGrpSpPr/>
          <p:nvPr/>
        </p:nvGrpSpPr>
        <p:grpSpPr>
          <a:xfrm>
            <a:off x="4792018" y="1877944"/>
            <a:ext cx="4177887" cy="3145950"/>
            <a:chOff x="0" y="0"/>
            <a:chExt cx="4177885" cy="3145948"/>
          </a:xfrm>
        </p:grpSpPr>
        <p:grpSp>
          <p:nvGrpSpPr>
            <p:cNvPr id="390" name="Group 390"/>
            <p:cNvGrpSpPr/>
            <p:nvPr/>
          </p:nvGrpSpPr>
          <p:grpSpPr>
            <a:xfrm>
              <a:off x="440274" y="0"/>
              <a:ext cx="945451" cy="945451"/>
              <a:chOff x="0" y="0"/>
              <a:chExt cx="945450" cy="945450"/>
            </a:xfrm>
          </p:grpSpPr>
          <p:sp>
            <p:nvSpPr>
              <p:cNvPr id="378" name="Shape 378"/>
              <p:cNvSpPr/>
              <p:nvPr/>
            </p:nvSpPr>
            <p:spPr>
              <a:xfrm>
                <a:off x="-1" y="-1"/>
                <a:ext cx="945452" cy="94545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a:solidFill>
                  <a:srgbClr val="F87E13"/>
                </a:solidFill>
                <a:prstDash val="dash"/>
                <a:bevel/>
              </a:ln>
              <a:effectLst/>
            </p:spPr>
            <p:txBody>
              <a:bodyPr wrap="square" lIns="0" tIns="0" rIns="0" bIns="0" numCol="1" anchor="ctr">
                <a:noAutofit/>
              </a:bodyPr>
              <a:lstStyle/>
              <a:p>
                <a:pPr lvl="0" algn="ctr">
                  <a:defRPr>
                    <a:solidFill>
                      <a:srgbClr val="FFFFFF"/>
                    </a:solidFill>
                  </a:defRPr>
                </a:pPr>
              </a:p>
            </p:txBody>
          </p:sp>
          <p:sp>
            <p:nvSpPr>
              <p:cNvPr id="379" name="Shape 379"/>
              <p:cNvSpPr/>
              <p:nvPr/>
            </p:nvSpPr>
            <p:spPr>
              <a:xfrm>
                <a:off x="184541" y="224625"/>
                <a:ext cx="133541"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BDEE1"/>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380" name="Shape 380"/>
              <p:cNvSpPr/>
              <p:nvPr/>
            </p:nvSpPr>
            <p:spPr>
              <a:xfrm>
                <a:off x="404880" y="94423"/>
                <a:ext cx="133541" cy="13354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BDEE1"/>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381" name="Shape 381"/>
              <p:cNvSpPr/>
              <p:nvPr/>
            </p:nvSpPr>
            <p:spPr>
              <a:xfrm>
                <a:off x="602962" y="227963"/>
                <a:ext cx="133542"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BDEE1"/>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382" name="Shape 382"/>
              <p:cNvSpPr/>
              <p:nvPr/>
            </p:nvSpPr>
            <p:spPr>
              <a:xfrm>
                <a:off x="95515" y="428272"/>
                <a:ext cx="133541"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BDEE1"/>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383" name="Shape 383"/>
              <p:cNvSpPr/>
              <p:nvPr/>
            </p:nvSpPr>
            <p:spPr>
              <a:xfrm>
                <a:off x="193520" y="625089"/>
                <a:ext cx="133541"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BDEE1"/>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384" name="Shape 384"/>
              <p:cNvSpPr/>
              <p:nvPr/>
            </p:nvSpPr>
            <p:spPr>
              <a:xfrm>
                <a:off x="404880" y="736822"/>
                <a:ext cx="133541"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BDEE1"/>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385" name="Shape 385"/>
              <p:cNvSpPr/>
              <p:nvPr/>
            </p:nvSpPr>
            <p:spPr>
              <a:xfrm>
                <a:off x="602962" y="631919"/>
                <a:ext cx="133542"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BDEE1"/>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386" name="Shape 386"/>
              <p:cNvSpPr/>
              <p:nvPr/>
            </p:nvSpPr>
            <p:spPr>
              <a:xfrm>
                <a:off x="719810" y="431610"/>
                <a:ext cx="133541"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87E13"/>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387" name="Shape 387"/>
              <p:cNvSpPr/>
              <p:nvPr/>
            </p:nvSpPr>
            <p:spPr>
              <a:xfrm flipH="1">
                <a:off x="457184" y="499492"/>
                <a:ext cx="262627" cy="133540"/>
              </a:xfrm>
              <a:prstGeom prst="line">
                <a:avLst/>
              </a:prstGeom>
              <a:noFill/>
              <a:ln w="19050" cap="flat">
                <a:solidFill>
                  <a:srgbClr val="F87E13"/>
                </a:solidFill>
                <a:prstDash val="solid"/>
                <a:bevel/>
                <a:tailEnd type="triangle" w="med" len="med"/>
              </a:ln>
              <a:effectLst/>
            </p:spPr>
            <p:txBody>
              <a:bodyPr wrap="square" lIns="0" tIns="0" rIns="0" bIns="0" numCol="1" anchor="t">
                <a:noAutofit/>
              </a:bodyPr>
              <a:lstStyle/>
              <a:p>
                <a:pPr lvl="0">
                  <a:defRPr sz="1200">
                    <a:solidFill>
                      <a:srgbClr val="000000"/>
                    </a:solidFill>
                    <a:latin typeface="+mn-lt"/>
                    <a:ea typeface="+mn-ea"/>
                    <a:cs typeface="+mn-cs"/>
                    <a:sym typeface="Helvetica"/>
                  </a:defRPr>
                </a:pPr>
              </a:p>
            </p:txBody>
          </p:sp>
          <p:sp>
            <p:nvSpPr>
              <p:cNvPr id="388" name="Shape 388"/>
              <p:cNvSpPr/>
              <p:nvPr/>
            </p:nvSpPr>
            <p:spPr>
              <a:xfrm flipH="1" flipV="1">
                <a:off x="404880" y="431610"/>
                <a:ext cx="304915" cy="63432"/>
              </a:xfrm>
              <a:prstGeom prst="line">
                <a:avLst/>
              </a:prstGeom>
              <a:noFill/>
              <a:ln w="19050" cap="flat">
                <a:solidFill>
                  <a:srgbClr val="F87E13"/>
                </a:solidFill>
                <a:prstDash val="solid"/>
                <a:bevel/>
                <a:tailEnd type="triangle" w="med" len="med"/>
              </a:ln>
              <a:effectLst/>
            </p:spPr>
            <p:txBody>
              <a:bodyPr wrap="square" lIns="0" tIns="0" rIns="0" bIns="0" numCol="1" anchor="t">
                <a:noAutofit/>
              </a:bodyPr>
              <a:lstStyle/>
              <a:p>
                <a:pPr lvl="0">
                  <a:defRPr sz="1200">
                    <a:solidFill>
                      <a:srgbClr val="000000"/>
                    </a:solidFill>
                    <a:latin typeface="+mn-lt"/>
                    <a:ea typeface="+mn-ea"/>
                    <a:cs typeface="+mn-cs"/>
                    <a:sym typeface="Helvetica"/>
                  </a:defRPr>
                </a:pPr>
              </a:p>
            </p:txBody>
          </p:sp>
          <p:sp>
            <p:nvSpPr>
              <p:cNvPr id="389" name="Shape 389"/>
              <p:cNvSpPr/>
              <p:nvPr/>
            </p:nvSpPr>
            <p:spPr>
              <a:xfrm flipH="1" flipV="1">
                <a:off x="538420" y="358165"/>
                <a:ext cx="181391" cy="140216"/>
              </a:xfrm>
              <a:prstGeom prst="line">
                <a:avLst/>
              </a:prstGeom>
              <a:noFill/>
              <a:ln w="19050" cap="flat">
                <a:solidFill>
                  <a:srgbClr val="F87E13"/>
                </a:solidFill>
                <a:prstDash val="solid"/>
                <a:bevel/>
                <a:tailEnd type="triangle" w="med" len="med"/>
              </a:ln>
              <a:effectLst/>
            </p:spPr>
            <p:txBody>
              <a:bodyPr wrap="square" lIns="0" tIns="0" rIns="0" bIns="0" numCol="1" anchor="t">
                <a:noAutofit/>
              </a:bodyPr>
              <a:lstStyle/>
              <a:p>
                <a:pPr lvl="0">
                  <a:defRPr sz="1200">
                    <a:solidFill>
                      <a:srgbClr val="000000"/>
                    </a:solidFill>
                    <a:latin typeface="+mn-lt"/>
                    <a:ea typeface="+mn-ea"/>
                    <a:cs typeface="+mn-cs"/>
                    <a:sym typeface="Helvetica"/>
                  </a:defRPr>
                </a:pPr>
              </a:p>
            </p:txBody>
          </p:sp>
        </p:grpSp>
        <p:sp>
          <p:nvSpPr>
            <p:cNvPr id="391" name="Shape 391"/>
            <p:cNvSpPr/>
            <p:nvPr/>
          </p:nvSpPr>
          <p:spPr>
            <a:xfrm>
              <a:off x="1232993" y="827583"/>
              <a:ext cx="1808864" cy="5063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lgn="ctr">
                <a:defRPr>
                  <a:solidFill>
                    <a:srgbClr val="000000"/>
                  </a:solidFill>
                </a:defRPr>
              </a:pPr>
              <a:r>
                <a:rPr sz="1000">
                  <a:solidFill>
                    <a:srgbClr val="F8981D"/>
                  </a:solidFill>
                  <a:latin typeface="Arial"/>
                  <a:ea typeface="Arial"/>
                  <a:cs typeface="Arial"/>
                  <a:sym typeface="Arial"/>
                </a:rPr>
                <a:t>MULTI-DATA </a:t>
              </a:r>
              <a:br>
                <a:rPr sz="1000">
                  <a:solidFill>
                    <a:srgbClr val="F8981D"/>
                  </a:solidFill>
                  <a:latin typeface="Arial"/>
                  <a:ea typeface="Arial"/>
                  <a:cs typeface="Arial"/>
                  <a:sym typeface="Arial"/>
                </a:rPr>
              </a:br>
              <a:r>
                <a:rPr sz="1000">
                  <a:solidFill>
                    <a:srgbClr val="F8981D"/>
                  </a:solidFill>
                  <a:latin typeface="Arial"/>
                  <a:ea typeface="Arial"/>
                  <a:cs typeface="Arial"/>
                  <a:sym typeface="Arial"/>
                </a:rPr>
                <a:t>CENTER </a:t>
              </a:r>
              <a:br>
                <a:rPr sz="1000">
                  <a:solidFill>
                    <a:srgbClr val="F8981D"/>
                  </a:solidFill>
                  <a:latin typeface="Arial"/>
                  <a:ea typeface="Arial"/>
                  <a:cs typeface="Arial"/>
                  <a:sym typeface="Arial"/>
                </a:rPr>
              </a:br>
              <a:r>
                <a:rPr sz="1000">
                  <a:solidFill>
                    <a:srgbClr val="F8981D"/>
                  </a:solidFill>
                  <a:latin typeface="Arial"/>
                  <a:ea typeface="Arial"/>
                  <a:cs typeface="Arial"/>
                  <a:sym typeface="Arial"/>
                </a:rPr>
                <a:t>REPLICATION</a:t>
              </a:r>
            </a:p>
          </p:txBody>
        </p:sp>
        <p:grpSp>
          <p:nvGrpSpPr>
            <p:cNvPr id="404" name="Group 404"/>
            <p:cNvGrpSpPr/>
            <p:nvPr/>
          </p:nvGrpSpPr>
          <p:grpSpPr>
            <a:xfrm>
              <a:off x="2632401" y="289585"/>
              <a:ext cx="1280010" cy="1280010"/>
              <a:chOff x="0" y="0"/>
              <a:chExt cx="1280008" cy="1280008"/>
            </a:xfrm>
          </p:grpSpPr>
          <p:sp>
            <p:nvSpPr>
              <p:cNvPr id="392" name="Shape 392"/>
              <p:cNvSpPr/>
              <p:nvPr/>
            </p:nvSpPr>
            <p:spPr>
              <a:xfrm rot="9107936">
                <a:off x="167279" y="167279"/>
                <a:ext cx="945451" cy="94545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a:solidFill>
                  <a:srgbClr val="F87E13"/>
                </a:solidFill>
                <a:prstDash val="dash"/>
                <a:bevel/>
              </a:ln>
              <a:effectLst/>
            </p:spPr>
            <p:txBody>
              <a:bodyPr wrap="square" lIns="0" tIns="0" rIns="0" bIns="0" numCol="1" anchor="ctr">
                <a:noAutofit/>
              </a:bodyPr>
              <a:lstStyle/>
              <a:p>
                <a:pPr lvl="0" algn="ctr">
                  <a:defRPr>
                    <a:solidFill>
                      <a:srgbClr val="FFFFFF"/>
                    </a:solidFill>
                  </a:defRPr>
                </a:pPr>
              </a:p>
            </p:txBody>
          </p:sp>
          <p:sp>
            <p:nvSpPr>
              <p:cNvPr id="393" name="Shape 393"/>
              <p:cNvSpPr/>
              <p:nvPr/>
            </p:nvSpPr>
            <p:spPr>
              <a:xfrm rot="9107936">
                <a:off x="854055" y="628406"/>
                <a:ext cx="133541"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BDEE1"/>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394" name="Shape 394"/>
              <p:cNvSpPr/>
              <p:nvPr/>
            </p:nvSpPr>
            <p:spPr>
              <a:xfrm rot="9107936">
                <a:off x="721400" y="847277"/>
                <a:ext cx="133541"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BDEE1"/>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395" name="Shape 395"/>
              <p:cNvSpPr/>
              <p:nvPr/>
            </p:nvSpPr>
            <p:spPr>
              <a:xfrm rot="9107936">
                <a:off x="483725" y="823197"/>
                <a:ext cx="133541"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BDEE1"/>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396" name="Shape 396"/>
              <p:cNvSpPr/>
              <p:nvPr/>
            </p:nvSpPr>
            <p:spPr>
              <a:xfrm rot="9107936">
                <a:off x="836276" y="406862"/>
                <a:ext cx="133541"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BDEE1"/>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397" name="Shape 397"/>
              <p:cNvSpPr/>
              <p:nvPr/>
            </p:nvSpPr>
            <p:spPr>
              <a:xfrm rot="9107936">
                <a:off x="656896" y="279722"/>
                <a:ext cx="133541"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BDEE1"/>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398" name="Shape 398"/>
              <p:cNvSpPr/>
              <p:nvPr/>
            </p:nvSpPr>
            <p:spPr>
              <a:xfrm rot="9107936">
                <a:off x="417824" y="281135"/>
                <a:ext cx="133541"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BDEE1"/>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399" name="Shape 399"/>
              <p:cNvSpPr/>
              <p:nvPr/>
            </p:nvSpPr>
            <p:spPr>
              <a:xfrm rot="9107936">
                <a:off x="292828" y="467192"/>
                <a:ext cx="133541"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BDEE1"/>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400" name="Shape 400"/>
              <p:cNvSpPr/>
              <p:nvPr/>
            </p:nvSpPr>
            <p:spPr>
              <a:xfrm rot="9107936">
                <a:off x="284511" y="698942"/>
                <a:ext cx="133541"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87E13"/>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401" name="Shape 401"/>
              <p:cNvSpPr/>
              <p:nvPr/>
            </p:nvSpPr>
            <p:spPr>
              <a:xfrm flipV="1">
                <a:off x="409599" y="491382"/>
                <a:ext cx="168346" cy="241797"/>
              </a:xfrm>
              <a:prstGeom prst="line">
                <a:avLst/>
              </a:prstGeom>
              <a:noFill/>
              <a:ln w="19050" cap="flat">
                <a:solidFill>
                  <a:srgbClr val="F87E13"/>
                </a:solidFill>
                <a:prstDash val="solid"/>
                <a:bevel/>
                <a:tailEnd type="triangle" w="med" len="med"/>
              </a:ln>
              <a:effectLst/>
            </p:spPr>
            <p:txBody>
              <a:bodyPr wrap="square" lIns="0" tIns="0" rIns="0" bIns="0" numCol="1" anchor="t">
                <a:noAutofit/>
              </a:bodyPr>
              <a:lstStyle/>
              <a:p>
                <a:pPr lvl="0">
                  <a:defRPr sz="1200">
                    <a:solidFill>
                      <a:srgbClr val="000000"/>
                    </a:solidFill>
                    <a:latin typeface="+mn-lt"/>
                    <a:ea typeface="+mn-ea"/>
                    <a:cs typeface="+mn-cs"/>
                    <a:sym typeface="Helvetica"/>
                  </a:defRPr>
                </a:pPr>
              </a:p>
            </p:txBody>
          </p:sp>
          <p:sp>
            <p:nvSpPr>
              <p:cNvPr id="402" name="Shape 402"/>
              <p:cNvSpPr/>
              <p:nvPr/>
            </p:nvSpPr>
            <p:spPr>
              <a:xfrm flipV="1">
                <a:off x="420529" y="644177"/>
                <a:ext cx="298696" cy="88192"/>
              </a:xfrm>
              <a:prstGeom prst="line">
                <a:avLst/>
              </a:prstGeom>
              <a:noFill/>
              <a:ln w="19050" cap="flat">
                <a:solidFill>
                  <a:srgbClr val="F87E13"/>
                </a:solidFill>
                <a:prstDash val="solid"/>
                <a:bevel/>
                <a:tailEnd type="triangle" w="med" len="med"/>
              </a:ln>
              <a:effectLst/>
            </p:spPr>
            <p:txBody>
              <a:bodyPr wrap="square" lIns="0" tIns="0" rIns="0" bIns="0" numCol="1" anchor="t">
                <a:noAutofit/>
              </a:bodyPr>
              <a:lstStyle/>
              <a:p>
                <a:pPr lvl="0">
                  <a:defRPr sz="1200">
                    <a:solidFill>
                      <a:srgbClr val="000000"/>
                    </a:solidFill>
                    <a:latin typeface="+mn-lt"/>
                    <a:ea typeface="+mn-ea"/>
                    <a:cs typeface="+mn-cs"/>
                    <a:sym typeface="Helvetica"/>
                  </a:defRPr>
                </a:pPr>
              </a:p>
            </p:txBody>
          </p:sp>
          <p:sp>
            <p:nvSpPr>
              <p:cNvPr id="403" name="Shape 403"/>
              <p:cNvSpPr/>
              <p:nvPr/>
            </p:nvSpPr>
            <p:spPr>
              <a:xfrm>
                <a:off x="410125" y="734158"/>
                <a:ext cx="226120" cy="37853"/>
              </a:xfrm>
              <a:prstGeom prst="line">
                <a:avLst/>
              </a:prstGeom>
              <a:noFill/>
              <a:ln w="19050" cap="flat">
                <a:solidFill>
                  <a:srgbClr val="F87E13"/>
                </a:solidFill>
                <a:prstDash val="solid"/>
                <a:bevel/>
                <a:tailEnd type="triangle" w="med" len="med"/>
              </a:ln>
              <a:effectLst/>
            </p:spPr>
            <p:txBody>
              <a:bodyPr wrap="square" lIns="0" tIns="0" rIns="0" bIns="0" numCol="1" anchor="t">
                <a:noAutofit/>
              </a:bodyPr>
              <a:lstStyle/>
              <a:p>
                <a:pPr lvl="0">
                  <a:defRPr sz="1200">
                    <a:solidFill>
                      <a:srgbClr val="000000"/>
                    </a:solidFill>
                    <a:latin typeface="+mn-lt"/>
                    <a:ea typeface="+mn-ea"/>
                    <a:cs typeface="+mn-cs"/>
                    <a:sym typeface="Helvetica"/>
                  </a:defRPr>
                </a:pPr>
              </a:p>
            </p:txBody>
          </p:sp>
        </p:grpSp>
        <p:grpSp>
          <p:nvGrpSpPr>
            <p:cNvPr id="417" name="Group 417"/>
            <p:cNvGrpSpPr/>
            <p:nvPr/>
          </p:nvGrpSpPr>
          <p:grpSpPr>
            <a:xfrm>
              <a:off x="1460902" y="1769344"/>
              <a:ext cx="945451" cy="945451"/>
              <a:chOff x="0" y="0"/>
              <a:chExt cx="945450" cy="945450"/>
            </a:xfrm>
          </p:grpSpPr>
          <p:sp>
            <p:nvSpPr>
              <p:cNvPr id="405" name="Shape 405"/>
              <p:cNvSpPr/>
              <p:nvPr/>
            </p:nvSpPr>
            <p:spPr>
              <a:xfrm rot="16200000">
                <a:off x="0" y="0"/>
                <a:ext cx="945451" cy="94545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a:solidFill>
                  <a:srgbClr val="F87E13"/>
                </a:solidFill>
                <a:prstDash val="dash"/>
                <a:bevel/>
              </a:ln>
              <a:effectLst/>
            </p:spPr>
            <p:txBody>
              <a:bodyPr wrap="square" lIns="0" tIns="0" rIns="0" bIns="0" numCol="1" anchor="ctr">
                <a:noAutofit/>
              </a:bodyPr>
              <a:lstStyle/>
              <a:p>
                <a:pPr lvl="0" algn="ctr">
                  <a:defRPr>
                    <a:solidFill>
                      <a:srgbClr val="FFFFFF"/>
                    </a:solidFill>
                  </a:defRPr>
                </a:pPr>
              </a:p>
            </p:txBody>
          </p:sp>
          <p:sp>
            <p:nvSpPr>
              <p:cNvPr id="406" name="Shape 406"/>
              <p:cNvSpPr/>
              <p:nvPr/>
            </p:nvSpPr>
            <p:spPr>
              <a:xfrm rot="16200000">
                <a:off x="224625" y="627368"/>
                <a:ext cx="133541"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BDEE1"/>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407" name="Shape 407"/>
              <p:cNvSpPr/>
              <p:nvPr/>
            </p:nvSpPr>
            <p:spPr>
              <a:xfrm rot="16200000">
                <a:off x="94424" y="407029"/>
                <a:ext cx="133541"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BDEE1"/>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408" name="Shape 408"/>
              <p:cNvSpPr/>
              <p:nvPr/>
            </p:nvSpPr>
            <p:spPr>
              <a:xfrm rot="16200000">
                <a:off x="227963" y="208946"/>
                <a:ext cx="133541"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BDEE1"/>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409" name="Shape 409"/>
              <p:cNvSpPr/>
              <p:nvPr/>
            </p:nvSpPr>
            <p:spPr>
              <a:xfrm rot="16200000">
                <a:off x="428272" y="716394"/>
                <a:ext cx="133541"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BDEE1"/>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410" name="Shape 410"/>
              <p:cNvSpPr/>
              <p:nvPr/>
            </p:nvSpPr>
            <p:spPr>
              <a:xfrm rot="16200000">
                <a:off x="625089" y="618389"/>
                <a:ext cx="133541"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BDEE1"/>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411" name="Shape 411"/>
              <p:cNvSpPr/>
              <p:nvPr/>
            </p:nvSpPr>
            <p:spPr>
              <a:xfrm rot="16200000">
                <a:off x="736821" y="407029"/>
                <a:ext cx="133541"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BDEE1"/>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412" name="Shape 412"/>
              <p:cNvSpPr/>
              <p:nvPr/>
            </p:nvSpPr>
            <p:spPr>
              <a:xfrm rot="16200000">
                <a:off x="631919" y="208946"/>
                <a:ext cx="133541"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BDEE1"/>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413" name="Shape 413"/>
              <p:cNvSpPr/>
              <p:nvPr/>
            </p:nvSpPr>
            <p:spPr>
              <a:xfrm rot="16200000">
                <a:off x="431610" y="92099"/>
                <a:ext cx="133541" cy="1335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87E13"/>
              </a:solidFill>
              <a:ln w="9525" cap="flat">
                <a:solidFill>
                  <a:srgbClr val="396B71"/>
                </a:solidFill>
                <a:prstDash val="solid"/>
                <a:bevel/>
              </a:ln>
              <a:effectLst/>
            </p:spPr>
            <p:txBody>
              <a:bodyPr wrap="square" lIns="0" tIns="0" rIns="0" bIns="0" numCol="1" anchor="ctr">
                <a:noAutofit/>
              </a:bodyPr>
              <a:lstStyle/>
              <a:p>
                <a:pPr lvl="0" algn="ctr">
                  <a:defRPr>
                    <a:solidFill>
                      <a:srgbClr val="FFFFFF"/>
                    </a:solidFill>
                  </a:defRPr>
                </a:pPr>
              </a:p>
            </p:txBody>
          </p:sp>
          <p:sp>
            <p:nvSpPr>
              <p:cNvPr id="414" name="Shape 414"/>
              <p:cNvSpPr/>
              <p:nvPr/>
            </p:nvSpPr>
            <p:spPr>
              <a:xfrm>
                <a:off x="499492" y="225639"/>
                <a:ext cx="133540" cy="262627"/>
              </a:xfrm>
              <a:prstGeom prst="line">
                <a:avLst/>
              </a:prstGeom>
              <a:noFill/>
              <a:ln w="19050" cap="flat">
                <a:solidFill>
                  <a:srgbClr val="F87E13"/>
                </a:solidFill>
                <a:prstDash val="solid"/>
                <a:bevel/>
                <a:tailEnd type="triangle" w="med" len="med"/>
              </a:ln>
              <a:effectLst/>
            </p:spPr>
            <p:txBody>
              <a:bodyPr wrap="square" lIns="0" tIns="0" rIns="0" bIns="0" numCol="1" anchor="t">
                <a:noAutofit/>
              </a:bodyPr>
              <a:lstStyle/>
              <a:p>
                <a:pPr lvl="0">
                  <a:defRPr sz="1200">
                    <a:solidFill>
                      <a:srgbClr val="000000"/>
                    </a:solidFill>
                    <a:latin typeface="+mn-lt"/>
                    <a:ea typeface="+mn-ea"/>
                    <a:cs typeface="+mn-cs"/>
                    <a:sym typeface="Helvetica"/>
                  </a:defRPr>
                </a:pPr>
              </a:p>
            </p:txBody>
          </p:sp>
          <p:sp>
            <p:nvSpPr>
              <p:cNvPr id="415" name="Shape 415"/>
              <p:cNvSpPr/>
              <p:nvPr/>
            </p:nvSpPr>
            <p:spPr>
              <a:xfrm flipH="1">
                <a:off x="431610" y="235655"/>
                <a:ext cx="63432" cy="304915"/>
              </a:xfrm>
              <a:prstGeom prst="line">
                <a:avLst/>
              </a:prstGeom>
              <a:noFill/>
              <a:ln w="19050" cap="flat">
                <a:solidFill>
                  <a:srgbClr val="F87E13"/>
                </a:solidFill>
                <a:prstDash val="solid"/>
                <a:bevel/>
                <a:tailEnd type="triangle" w="med" len="med"/>
              </a:ln>
              <a:effectLst/>
            </p:spPr>
            <p:txBody>
              <a:bodyPr wrap="square" lIns="0" tIns="0" rIns="0" bIns="0" numCol="1" anchor="t">
                <a:noAutofit/>
              </a:bodyPr>
              <a:lstStyle/>
              <a:p>
                <a:pPr lvl="0">
                  <a:defRPr sz="1200">
                    <a:solidFill>
                      <a:srgbClr val="000000"/>
                    </a:solidFill>
                    <a:latin typeface="+mn-lt"/>
                    <a:ea typeface="+mn-ea"/>
                    <a:cs typeface="+mn-cs"/>
                    <a:sym typeface="Helvetica"/>
                  </a:defRPr>
                </a:pPr>
              </a:p>
            </p:txBody>
          </p:sp>
          <p:sp>
            <p:nvSpPr>
              <p:cNvPr id="416" name="Shape 416"/>
              <p:cNvSpPr/>
              <p:nvPr/>
            </p:nvSpPr>
            <p:spPr>
              <a:xfrm flipH="1">
                <a:off x="358165" y="225639"/>
                <a:ext cx="140216" cy="181391"/>
              </a:xfrm>
              <a:prstGeom prst="line">
                <a:avLst/>
              </a:prstGeom>
              <a:noFill/>
              <a:ln w="19050" cap="flat">
                <a:solidFill>
                  <a:srgbClr val="F87E13"/>
                </a:solidFill>
                <a:prstDash val="solid"/>
                <a:bevel/>
                <a:tailEnd type="triangle" w="med" len="med"/>
              </a:ln>
              <a:effectLst/>
            </p:spPr>
            <p:txBody>
              <a:bodyPr wrap="square" lIns="0" tIns="0" rIns="0" bIns="0" numCol="1" anchor="t">
                <a:noAutofit/>
              </a:bodyPr>
              <a:lstStyle/>
              <a:p>
                <a:pPr lvl="0">
                  <a:defRPr sz="1200">
                    <a:solidFill>
                      <a:srgbClr val="000000"/>
                    </a:solidFill>
                    <a:latin typeface="+mn-lt"/>
                    <a:ea typeface="+mn-ea"/>
                    <a:cs typeface="+mn-cs"/>
                    <a:sym typeface="Helvetica"/>
                  </a:defRPr>
                </a:pPr>
              </a:p>
            </p:txBody>
          </p:sp>
        </p:grpSp>
        <p:sp>
          <p:nvSpPr>
            <p:cNvPr id="418" name="Shape 418"/>
            <p:cNvSpPr/>
            <p:nvPr/>
          </p:nvSpPr>
          <p:spPr>
            <a:xfrm>
              <a:off x="0" y="989269"/>
              <a:ext cx="1808864" cy="3666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lgn="ctr">
                <a:defRPr>
                  <a:solidFill>
                    <a:srgbClr val="000000"/>
                  </a:solidFill>
                </a:defRPr>
              </a:pPr>
              <a:r>
                <a:rPr sz="1000">
                  <a:solidFill>
                    <a:srgbClr val="FFFFFF"/>
                  </a:solidFill>
                  <a:latin typeface="Arial"/>
                  <a:ea typeface="Arial"/>
                  <a:cs typeface="Arial"/>
                  <a:sym typeface="Arial"/>
                </a:rPr>
                <a:t>DATA CENTER</a:t>
              </a:r>
              <a:endParaRPr sz="1000">
                <a:solidFill>
                  <a:srgbClr val="FFFFFF"/>
                </a:solidFill>
                <a:latin typeface="Arial"/>
                <a:ea typeface="Arial"/>
                <a:cs typeface="Arial"/>
                <a:sym typeface="Arial"/>
              </a:endParaRPr>
            </a:p>
            <a:p>
              <a:pPr lvl="0" algn="ctr">
                <a:defRPr>
                  <a:solidFill>
                    <a:srgbClr val="000000"/>
                  </a:solidFill>
                </a:defRPr>
              </a:pPr>
              <a:r>
                <a:rPr sz="1000">
                  <a:solidFill>
                    <a:srgbClr val="FFFFFF"/>
                  </a:solidFill>
                  <a:latin typeface="Arial"/>
                  <a:ea typeface="Arial"/>
                  <a:cs typeface="Arial"/>
                  <a:sym typeface="Arial"/>
                </a:rPr>
                <a:t>#1</a:t>
              </a:r>
            </a:p>
          </p:txBody>
        </p:sp>
        <p:sp>
          <p:nvSpPr>
            <p:cNvPr id="419" name="Shape 419"/>
            <p:cNvSpPr/>
            <p:nvPr/>
          </p:nvSpPr>
          <p:spPr>
            <a:xfrm>
              <a:off x="2369022" y="1488265"/>
              <a:ext cx="1808864" cy="3666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lgn="ctr">
                <a:defRPr>
                  <a:solidFill>
                    <a:srgbClr val="000000"/>
                  </a:solidFill>
                </a:defRPr>
              </a:pPr>
              <a:r>
                <a:rPr sz="1000">
                  <a:solidFill>
                    <a:srgbClr val="FFFFFF"/>
                  </a:solidFill>
                  <a:latin typeface="Arial"/>
                  <a:ea typeface="Arial"/>
                  <a:cs typeface="Arial"/>
                  <a:sym typeface="Arial"/>
                </a:rPr>
                <a:t>DATA CENTER</a:t>
              </a:r>
              <a:endParaRPr sz="1000">
                <a:solidFill>
                  <a:srgbClr val="FFFFFF"/>
                </a:solidFill>
                <a:latin typeface="Arial"/>
                <a:ea typeface="Arial"/>
                <a:cs typeface="Arial"/>
                <a:sym typeface="Arial"/>
              </a:endParaRPr>
            </a:p>
            <a:p>
              <a:pPr lvl="0" algn="ctr">
                <a:defRPr>
                  <a:solidFill>
                    <a:srgbClr val="000000"/>
                  </a:solidFill>
                </a:defRPr>
              </a:pPr>
              <a:r>
                <a:rPr sz="1000">
                  <a:solidFill>
                    <a:srgbClr val="FFFFFF"/>
                  </a:solidFill>
                  <a:latin typeface="Arial"/>
                  <a:ea typeface="Arial"/>
                  <a:cs typeface="Arial"/>
                  <a:sym typeface="Arial"/>
                </a:rPr>
                <a:t>#2</a:t>
              </a:r>
            </a:p>
          </p:txBody>
        </p:sp>
        <p:sp>
          <p:nvSpPr>
            <p:cNvPr id="420" name="Shape 420"/>
            <p:cNvSpPr/>
            <p:nvPr/>
          </p:nvSpPr>
          <p:spPr>
            <a:xfrm>
              <a:off x="1040438" y="2779263"/>
              <a:ext cx="1808864" cy="3666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lgn="ctr">
                <a:defRPr>
                  <a:solidFill>
                    <a:srgbClr val="000000"/>
                  </a:solidFill>
                </a:defRPr>
              </a:pPr>
              <a:r>
                <a:rPr sz="1000">
                  <a:solidFill>
                    <a:srgbClr val="FFFFFF"/>
                  </a:solidFill>
                  <a:latin typeface="Arial"/>
                  <a:ea typeface="Arial"/>
                  <a:cs typeface="Arial"/>
                  <a:sym typeface="Arial"/>
                </a:rPr>
                <a:t>DATA CENTER</a:t>
              </a:r>
              <a:endParaRPr sz="1000">
                <a:solidFill>
                  <a:srgbClr val="FFFFFF"/>
                </a:solidFill>
                <a:latin typeface="Arial"/>
                <a:ea typeface="Arial"/>
                <a:cs typeface="Arial"/>
                <a:sym typeface="Arial"/>
              </a:endParaRPr>
            </a:p>
            <a:p>
              <a:pPr lvl="0" algn="ctr">
                <a:defRPr>
                  <a:solidFill>
                    <a:srgbClr val="000000"/>
                  </a:solidFill>
                </a:defRPr>
              </a:pPr>
              <a:r>
                <a:rPr sz="1000">
                  <a:solidFill>
                    <a:srgbClr val="FFFFFF"/>
                  </a:solidFill>
                  <a:latin typeface="Arial"/>
                  <a:ea typeface="Arial"/>
                  <a:cs typeface="Arial"/>
                  <a:sym typeface="Arial"/>
                </a:rPr>
                <a:t>#3</a:t>
              </a:r>
            </a:p>
          </p:txBody>
        </p:sp>
        <p:sp>
          <p:nvSpPr>
            <p:cNvPr id="421" name="Shape 421"/>
            <p:cNvSpPr/>
            <p:nvPr/>
          </p:nvSpPr>
          <p:spPr>
            <a:xfrm>
              <a:off x="1385724" y="472725"/>
              <a:ext cx="1434131" cy="320241"/>
            </a:xfrm>
            <a:prstGeom prst="line">
              <a:avLst/>
            </a:prstGeom>
            <a:noFill/>
            <a:ln w="28575" cap="flat">
              <a:solidFill>
                <a:srgbClr val="F87E13"/>
              </a:solidFill>
              <a:prstDash val="dash"/>
              <a:bevel/>
            </a:ln>
            <a:effectLst/>
          </p:spPr>
          <p:txBody>
            <a:bodyPr wrap="square" lIns="0" tIns="0" rIns="0" bIns="0" numCol="1" anchor="t">
              <a:noAutofit/>
            </a:bodyPr>
            <a:lstStyle/>
            <a:p>
              <a:pPr lvl="0">
                <a:defRPr sz="1200">
                  <a:solidFill>
                    <a:srgbClr val="000000"/>
                  </a:solidFill>
                  <a:latin typeface="+mn-lt"/>
                  <a:ea typeface="+mn-ea"/>
                  <a:cs typeface="+mn-cs"/>
                  <a:sym typeface="Helvetica"/>
                </a:defRPr>
              </a:pPr>
            </a:p>
          </p:txBody>
        </p:sp>
        <p:sp>
          <p:nvSpPr>
            <p:cNvPr id="422" name="Shape 422"/>
            <p:cNvSpPr/>
            <p:nvPr/>
          </p:nvSpPr>
          <p:spPr>
            <a:xfrm>
              <a:off x="1247265" y="806991"/>
              <a:ext cx="686363" cy="962354"/>
            </a:xfrm>
            <a:prstGeom prst="line">
              <a:avLst/>
            </a:prstGeom>
            <a:noFill/>
            <a:ln w="28575" cap="flat">
              <a:solidFill>
                <a:srgbClr val="F87E13"/>
              </a:solidFill>
              <a:prstDash val="dash"/>
              <a:bevel/>
            </a:ln>
            <a:effectLst/>
          </p:spPr>
          <p:txBody>
            <a:bodyPr wrap="square" lIns="0" tIns="0" rIns="0" bIns="0" numCol="1" anchor="t">
              <a:noAutofit/>
            </a:bodyPr>
            <a:lstStyle/>
            <a:p>
              <a:pPr lvl="0">
                <a:defRPr sz="1200">
                  <a:solidFill>
                    <a:srgbClr val="000000"/>
                  </a:solidFill>
                  <a:latin typeface="+mn-lt"/>
                  <a:ea typeface="+mn-ea"/>
                  <a:cs typeface="+mn-cs"/>
                  <a:sym typeface="Helvetica"/>
                </a:defRPr>
              </a:pPr>
            </a:p>
          </p:txBody>
        </p:sp>
        <p:sp>
          <p:nvSpPr>
            <p:cNvPr id="423" name="Shape 423"/>
            <p:cNvSpPr/>
            <p:nvPr/>
          </p:nvSpPr>
          <p:spPr>
            <a:xfrm flipV="1">
              <a:off x="2267894" y="1152984"/>
              <a:ext cx="587902" cy="754820"/>
            </a:xfrm>
            <a:prstGeom prst="line">
              <a:avLst/>
            </a:prstGeom>
            <a:noFill/>
            <a:ln w="28575" cap="flat">
              <a:solidFill>
                <a:srgbClr val="F87E13"/>
              </a:solidFill>
              <a:prstDash val="dash"/>
              <a:bevel/>
            </a:ln>
            <a:effectLst/>
          </p:spPr>
          <p:txBody>
            <a:bodyPr wrap="square" lIns="0" tIns="0" rIns="0" bIns="0" numCol="1" anchor="t">
              <a:noAutofit/>
            </a:bodyPr>
            <a:lstStyle/>
            <a:p>
              <a:pPr lvl="0">
                <a:defRPr sz="1200">
                  <a:solidFill>
                    <a:srgbClr val="000000"/>
                  </a:solidFill>
                  <a:latin typeface="+mn-lt"/>
                  <a:ea typeface="+mn-ea"/>
                  <a:cs typeface="+mn-cs"/>
                  <a:sym typeface="Helvetica"/>
                </a:defRPr>
              </a:pPr>
            </a:p>
          </p:txBody>
        </p:sp>
      </p:grpSp>
      <p:grpSp>
        <p:nvGrpSpPr>
          <p:cNvPr id="429" name="Group 429"/>
          <p:cNvGrpSpPr/>
          <p:nvPr/>
        </p:nvGrpSpPr>
        <p:grpSpPr>
          <a:xfrm>
            <a:off x="677699" y="1536629"/>
            <a:ext cx="4166710" cy="4584772"/>
            <a:chOff x="0" y="0"/>
            <a:chExt cx="4166708" cy="4584770"/>
          </a:xfrm>
        </p:grpSpPr>
        <p:sp>
          <p:nvSpPr>
            <p:cNvPr id="425" name="Shape 425"/>
            <p:cNvSpPr/>
            <p:nvPr/>
          </p:nvSpPr>
          <p:spPr>
            <a:xfrm>
              <a:off x="-1" y="-1"/>
              <a:ext cx="4166710" cy="45847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454"/>
                  </a:moveTo>
                  <a:cubicBezTo>
                    <a:pt x="0" y="1099"/>
                    <a:pt x="4835" y="0"/>
                    <a:pt x="10800" y="0"/>
                  </a:cubicBezTo>
                  <a:cubicBezTo>
                    <a:pt x="16765" y="0"/>
                    <a:pt x="21600" y="1099"/>
                    <a:pt x="21600" y="2454"/>
                  </a:cubicBezTo>
                  <a:lnTo>
                    <a:pt x="21600" y="19146"/>
                  </a:lnTo>
                  <a:cubicBezTo>
                    <a:pt x="21600" y="20501"/>
                    <a:pt x="16765" y="21600"/>
                    <a:pt x="10800" y="21600"/>
                  </a:cubicBezTo>
                  <a:cubicBezTo>
                    <a:pt x="4835" y="21600"/>
                    <a:pt x="0" y="20501"/>
                    <a:pt x="0" y="19146"/>
                  </a:cubicBezTo>
                  <a:close/>
                </a:path>
              </a:pathLst>
            </a:cu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spcBef>
                  <a:spcPts val="1000"/>
                </a:spcBef>
                <a:defRPr>
                  <a:solidFill>
                    <a:srgbClr val="FFFFFF"/>
                  </a:solidFill>
                </a:defRPr>
              </a:pPr>
            </a:p>
          </p:txBody>
        </p:sp>
        <p:sp>
          <p:nvSpPr>
            <p:cNvPr id="426" name="Shape 426"/>
            <p:cNvSpPr/>
            <p:nvPr/>
          </p:nvSpPr>
          <p:spPr>
            <a:xfrm>
              <a:off x="-1" y="-1"/>
              <a:ext cx="4166710" cy="10416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FFFFF">
                <a:alpha val="40000"/>
              </a:srgbClr>
            </a:solidFill>
            <a:ln w="12700" cap="flat">
              <a:noFill/>
              <a:miter lim="400000"/>
            </a:ln>
            <a:effectLst/>
          </p:spPr>
          <p:txBody>
            <a:bodyPr wrap="square" lIns="0" tIns="0" rIns="0" bIns="0" numCol="1" anchor="ctr">
              <a:noAutofit/>
            </a:bodyPr>
            <a:lstStyle/>
            <a:p>
              <a:pPr lvl="0" algn="ctr">
                <a:spcBef>
                  <a:spcPts val="1000"/>
                </a:spcBef>
                <a:defRPr>
                  <a:solidFill>
                    <a:srgbClr val="FFFFFF"/>
                  </a:solidFill>
                </a:defRPr>
              </a:pPr>
            </a:p>
          </p:txBody>
        </p:sp>
        <p:sp>
          <p:nvSpPr>
            <p:cNvPr id="427" name="Shape 427"/>
            <p:cNvSpPr/>
            <p:nvPr/>
          </p:nvSpPr>
          <p:spPr>
            <a:xfrm>
              <a:off x="-1" y="-1"/>
              <a:ext cx="4166710" cy="45847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454"/>
                  </a:moveTo>
                  <a:cubicBezTo>
                    <a:pt x="21600" y="3809"/>
                    <a:pt x="16765" y="4908"/>
                    <a:pt x="10800" y="4908"/>
                  </a:cubicBezTo>
                  <a:cubicBezTo>
                    <a:pt x="4835" y="4908"/>
                    <a:pt x="0" y="3809"/>
                    <a:pt x="0" y="2454"/>
                  </a:cubicBezTo>
                  <a:cubicBezTo>
                    <a:pt x="0" y="1099"/>
                    <a:pt x="4835" y="0"/>
                    <a:pt x="10800" y="0"/>
                  </a:cubicBezTo>
                  <a:cubicBezTo>
                    <a:pt x="16765" y="0"/>
                    <a:pt x="21600" y="1099"/>
                    <a:pt x="21600" y="2454"/>
                  </a:cubicBezTo>
                  <a:lnTo>
                    <a:pt x="21600" y="19146"/>
                  </a:lnTo>
                  <a:cubicBezTo>
                    <a:pt x="21600" y="20501"/>
                    <a:pt x="16765" y="21600"/>
                    <a:pt x="10800" y="21600"/>
                  </a:cubicBezTo>
                  <a:cubicBezTo>
                    <a:pt x="4835" y="21600"/>
                    <a:pt x="0" y="20501"/>
                    <a:pt x="0" y="19146"/>
                  </a:cubicBezTo>
                  <a:lnTo>
                    <a:pt x="0" y="2454"/>
                  </a:lnTo>
                </a:path>
              </a:pathLst>
            </a:custGeom>
            <a:noFill/>
            <a:ln w="9525" cap="flat">
              <a:solidFill>
                <a:srgbClr val="823F04"/>
              </a:solidFill>
              <a:prstDash val="solid"/>
              <a:bevel/>
            </a:ln>
            <a:effectLst/>
          </p:spPr>
          <p:txBody>
            <a:bodyPr wrap="square" lIns="0" tIns="0" rIns="0" bIns="0" numCol="1" anchor="ctr">
              <a:noAutofit/>
            </a:bodyPr>
            <a:lstStyle/>
            <a:p>
              <a:pPr lvl="0" algn="ctr">
                <a:spcBef>
                  <a:spcPts val="1000"/>
                </a:spcBef>
                <a:defRPr>
                  <a:solidFill>
                    <a:srgbClr val="FFFFFF"/>
                  </a:solidFill>
                </a:defRPr>
              </a:pPr>
            </a:p>
          </p:txBody>
        </p:sp>
        <p:sp>
          <p:nvSpPr>
            <p:cNvPr id="428" name="Shape 428"/>
            <p:cNvSpPr/>
            <p:nvPr/>
          </p:nvSpPr>
          <p:spPr>
            <a:xfrm>
              <a:off x="-1" y="714188"/>
              <a:ext cx="4166710" cy="36772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spcBef>
                  <a:spcPts val="100"/>
                </a:spcBef>
                <a:defRPr>
                  <a:solidFill>
                    <a:srgbClr val="000000"/>
                  </a:solidFill>
                </a:defRPr>
              </a:pPr>
              <a:endParaRPr sz="2400">
                <a:solidFill>
                  <a:srgbClr val="FFFFFF"/>
                </a:solidFill>
                <a:latin typeface="Arial"/>
                <a:ea typeface="Arial"/>
                <a:cs typeface="Arial"/>
                <a:sym typeface="Arial"/>
              </a:endParaRPr>
            </a:p>
            <a:p>
              <a:pPr lvl="0" algn="ctr">
                <a:spcBef>
                  <a:spcPts val="1000"/>
                </a:spcBef>
                <a:defRPr>
                  <a:solidFill>
                    <a:srgbClr val="000000"/>
                  </a:solidFill>
                </a:defRPr>
              </a:pPr>
              <a:r>
                <a:rPr sz="2000">
                  <a:solidFill>
                    <a:srgbClr val="333333"/>
                  </a:solidFill>
                  <a:latin typeface="Arial"/>
                  <a:ea typeface="Arial"/>
                  <a:cs typeface="Arial"/>
                  <a:sym typeface="Arial"/>
                </a:rPr>
                <a:t>Key/Value store</a:t>
              </a:r>
              <a:endParaRPr>
                <a:solidFill>
                  <a:srgbClr val="FFFFFF"/>
                </a:solidFill>
              </a:endParaRPr>
            </a:p>
            <a:p>
              <a:pPr lvl="0" algn="ctr">
                <a:spcBef>
                  <a:spcPts val="1000"/>
                </a:spcBef>
                <a:defRPr>
                  <a:solidFill>
                    <a:srgbClr val="000000"/>
                  </a:solidFill>
                </a:defRPr>
              </a:pPr>
              <a:r>
                <a:rPr sz="2000">
                  <a:solidFill>
                    <a:srgbClr val="333333"/>
                  </a:solidFill>
                  <a:latin typeface="Arial"/>
                  <a:ea typeface="Arial"/>
                  <a:cs typeface="Arial"/>
                  <a:sym typeface="Arial"/>
                </a:rPr>
                <a:t>Masterless </a:t>
              </a:r>
              <a:endParaRPr>
                <a:solidFill>
                  <a:srgbClr val="FFFFFF"/>
                </a:solidFill>
              </a:endParaRPr>
            </a:p>
            <a:p>
              <a:pPr lvl="0" algn="ctr">
                <a:spcBef>
                  <a:spcPts val="1000"/>
                </a:spcBef>
                <a:defRPr>
                  <a:solidFill>
                    <a:srgbClr val="000000"/>
                  </a:solidFill>
                </a:defRPr>
              </a:pPr>
              <a:r>
                <a:rPr sz="2000">
                  <a:solidFill>
                    <a:srgbClr val="333333"/>
                  </a:solidFill>
                  <a:latin typeface="Arial"/>
                  <a:ea typeface="Arial"/>
                  <a:cs typeface="Arial"/>
                  <a:sym typeface="Arial"/>
                </a:rPr>
                <a:t>Automatic data replication</a:t>
              </a:r>
              <a:endParaRPr>
                <a:solidFill>
                  <a:srgbClr val="FFFFFF"/>
                </a:solidFill>
              </a:endParaRPr>
            </a:p>
            <a:p>
              <a:pPr lvl="0" algn="ctr">
                <a:spcBef>
                  <a:spcPts val="1000"/>
                </a:spcBef>
                <a:defRPr>
                  <a:solidFill>
                    <a:srgbClr val="000000"/>
                  </a:solidFill>
                </a:defRPr>
              </a:pPr>
              <a:r>
                <a:rPr sz="2000">
                  <a:solidFill>
                    <a:srgbClr val="333333"/>
                  </a:solidFill>
                  <a:latin typeface="Arial"/>
                  <a:ea typeface="Arial"/>
                  <a:cs typeface="Arial"/>
                  <a:sym typeface="Arial"/>
                </a:rPr>
                <a:t>Multi-Datacenter replication</a:t>
              </a:r>
              <a:endParaRPr>
                <a:solidFill>
                  <a:srgbClr val="FFFFFF"/>
                </a:solidFill>
              </a:endParaRPr>
            </a:p>
            <a:p>
              <a:pPr lvl="0" algn="ctr">
                <a:spcBef>
                  <a:spcPts val="1000"/>
                </a:spcBef>
                <a:defRPr>
                  <a:solidFill>
                    <a:srgbClr val="000000"/>
                  </a:solidFill>
                </a:defRPr>
              </a:pPr>
              <a:r>
                <a:rPr sz="2000">
                  <a:solidFill>
                    <a:srgbClr val="333333"/>
                  </a:solidFill>
                  <a:latin typeface="Arial"/>
                  <a:ea typeface="Arial"/>
                  <a:cs typeface="Arial"/>
                  <a:sym typeface="Arial"/>
                </a:rPr>
                <a:t>Robust APIs and client libraries</a:t>
              </a:r>
              <a:endParaRPr>
                <a:solidFill>
                  <a:srgbClr val="FFFFFF"/>
                </a:solidFill>
              </a:endParaRPr>
            </a:p>
            <a:p>
              <a:pPr lvl="0" algn="ctr">
                <a:spcBef>
                  <a:spcPts val="1000"/>
                </a:spcBef>
                <a:defRPr>
                  <a:solidFill>
                    <a:srgbClr val="000000"/>
                  </a:solidFill>
                </a:defRPr>
              </a:pPr>
              <a:r>
                <a:rPr sz="2000">
                  <a:solidFill>
                    <a:srgbClr val="333333"/>
                  </a:solidFill>
                  <a:latin typeface="Arial"/>
                  <a:ea typeface="Arial"/>
                  <a:cs typeface="Arial"/>
                  <a:sym typeface="Arial"/>
                </a:rPr>
                <a:t>Fast, robust querying capabilities</a:t>
              </a:r>
              <a:endParaRPr>
                <a:solidFill>
                  <a:srgbClr val="FFFFFF"/>
                </a:solidFill>
              </a:endParaRPr>
            </a:p>
            <a:p>
              <a:pPr lvl="0" algn="ctr">
                <a:spcBef>
                  <a:spcPts val="1000"/>
                </a:spcBef>
                <a:defRPr>
                  <a:solidFill>
                    <a:srgbClr val="000000"/>
                  </a:solidFill>
                </a:defRPr>
              </a:pPr>
              <a:r>
                <a:rPr sz="2000">
                  <a:solidFill>
                    <a:srgbClr val="333333"/>
                  </a:solidFill>
                  <a:latin typeface="Arial"/>
                  <a:ea typeface="Arial"/>
                  <a:cs typeface="Arial"/>
                  <a:sym typeface="Arial"/>
                </a:rPr>
                <a:t>Built in flexible data types (CRDTs)</a:t>
              </a:r>
              <a:endParaRPr>
                <a:solidFill>
                  <a:srgbClr val="FFFFFF"/>
                </a:solidFill>
              </a:endParaRPr>
            </a:p>
            <a:p>
              <a:pPr lvl="0" algn="ctr">
                <a:spcBef>
                  <a:spcPts val="1000"/>
                </a:spcBef>
                <a:defRPr>
                  <a:solidFill>
                    <a:srgbClr val="000000"/>
                  </a:solidFill>
                </a:defRPr>
              </a:pPr>
              <a:r>
                <a:rPr sz="2000">
                  <a:solidFill>
                    <a:srgbClr val="333333"/>
                  </a:solidFill>
                  <a:latin typeface="Arial"/>
                  <a:ea typeface="Arial"/>
                  <a:cs typeface="Arial"/>
                  <a:sym typeface="Arial"/>
                </a:rPr>
                <a:t>Multi-model platform</a:t>
              </a:r>
            </a:p>
          </p:txBody>
        </p:sp>
      </p:grpSp>
      <p:sp>
        <p:nvSpPr>
          <p:cNvPr id="430" name="Shape 430"/>
          <p:cNvSpPr/>
          <p:nvPr/>
        </p:nvSpPr>
        <p:spPr>
          <a:xfrm>
            <a:off x="849150" y="1886159"/>
            <a:ext cx="371860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defRPr>
            </a:pPr>
            <a:r>
              <a:rPr>
                <a:solidFill>
                  <a:srgbClr val="F87E13"/>
                </a:solidFill>
                <a:latin typeface="Arial"/>
                <a:ea typeface="Arial"/>
                <a:cs typeface="Arial"/>
                <a:sym typeface="Arial"/>
              </a:rPr>
              <a:t>DISTRIBUTED</a:t>
            </a:r>
            <a:r>
              <a:rPr sz="1400">
                <a:solidFill>
                  <a:srgbClr val="F87E13"/>
                </a:solidFill>
                <a:latin typeface="Arial"/>
                <a:ea typeface="Arial"/>
                <a:cs typeface="Arial"/>
                <a:sym typeface="Arial"/>
              </a:rPr>
              <a:t> </a:t>
            </a:r>
            <a:r>
              <a:rPr>
                <a:solidFill>
                  <a:srgbClr val="F87E13"/>
                </a:solidFill>
                <a:latin typeface="Arial"/>
                <a:ea typeface="Arial"/>
                <a:cs typeface="Arial"/>
                <a:sym typeface="Arial"/>
              </a:rPr>
              <a:t>NOSQL DATABASE</a:t>
            </a:r>
          </a:p>
        </p:txBody>
      </p:sp>
      <p:sp>
        <p:nvSpPr>
          <p:cNvPr id="431" name="Shape 431"/>
          <p:cNvSpPr/>
          <p:nvPr/>
        </p:nvSpPr>
        <p:spPr>
          <a:xfrm flipH="1">
            <a:off x="2458727" y="3016070"/>
            <a:ext cx="457402" cy="1"/>
          </a:xfrm>
          <a:prstGeom prst="line">
            <a:avLst/>
          </a:prstGeom>
          <a:ln w="12700">
            <a:solidFill>
              <a:srgbClr val="3C6C72"/>
            </a:solidFill>
          </a:ln>
          <a:effectLst>
            <a:outerShdw sx="100000" sy="100000" kx="0" ky="0" algn="b" rotWithShape="0" blurRad="38100" dist="20000" dir="5400000">
              <a:srgbClr val="000000">
                <a:alpha val="38000"/>
              </a:srgbClr>
            </a:outerShdw>
          </a:effectLst>
        </p:spPr>
        <p:txBody>
          <a:bodyPr lIns="0" tIns="0" rIns="0" bIns="0"/>
          <a:lstStyle/>
          <a:p>
            <a:pPr lvl="0">
              <a:defRPr sz="1200">
                <a:solidFill>
                  <a:srgbClr val="000000"/>
                </a:solidFill>
                <a:latin typeface="+mn-lt"/>
                <a:ea typeface="+mn-ea"/>
                <a:cs typeface="+mn-cs"/>
                <a:sym typeface="Helvetica"/>
              </a:defRPr>
            </a:pPr>
          </a:p>
        </p:txBody>
      </p:sp>
      <p:sp>
        <p:nvSpPr>
          <p:cNvPr id="432" name="Shape 432"/>
          <p:cNvSpPr/>
          <p:nvPr/>
        </p:nvSpPr>
        <p:spPr>
          <a:xfrm flipH="1">
            <a:off x="2458727" y="3449403"/>
            <a:ext cx="457402" cy="1"/>
          </a:xfrm>
          <a:prstGeom prst="line">
            <a:avLst/>
          </a:prstGeom>
          <a:ln w="12700">
            <a:solidFill>
              <a:srgbClr val="3C6C72"/>
            </a:solidFill>
          </a:ln>
          <a:effectLst>
            <a:outerShdw sx="100000" sy="100000" kx="0" ky="0" algn="b" rotWithShape="0" blurRad="38100" dist="20000" dir="5400000">
              <a:srgbClr val="000000">
                <a:alpha val="38000"/>
              </a:srgbClr>
            </a:outerShdw>
          </a:effectLst>
        </p:spPr>
        <p:txBody>
          <a:bodyPr lIns="0" tIns="0" rIns="0" bIns="0"/>
          <a:lstStyle/>
          <a:p>
            <a:pPr lvl="0">
              <a:defRPr sz="1200">
                <a:solidFill>
                  <a:srgbClr val="000000"/>
                </a:solidFill>
                <a:latin typeface="+mn-lt"/>
                <a:ea typeface="+mn-ea"/>
                <a:cs typeface="+mn-cs"/>
                <a:sym typeface="Helvetica"/>
              </a:defRPr>
            </a:pPr>
          </a:p>
        </p:txBody>
      </p:sp>
      <p:sp>
        <p:nvSpPr>
          <p:cNvPr id="433" name="Shape 433"/>
          <p:cNvSpPr/>
          <p:nvPr/>
        </p:nvSpPr>
        <p:spPr>
          <a:xfrm flipH="1">
            <a:off x="2458727" y="3882735"/>
            <a:ext cx="457402" cy="1"/>
          </a:xfrm>
          <a:prstGeom prst="line">
            <a:avLst/>
          </a:prstGeom>
          <a:ln w="12700">
            <a:solidFill>
              <a:srgbClr val="3C6C72"/>
            </a:solidFill>
          </a:ln>
          <a:effectLst>
            <a:outerShdw sx="100000" sy="100000" kx="0" ky="0" algn="b" rotWithShape="0" blurRad="38100" dist="20000" dir="5400000">
              <a:srgbClr val="000000">
                <a:alpha val="38000"/>
              </a:srgbClr>
            </a:outerShdw>
          </a:effectLst>
        </p:spPr>
        <p:txBody>
          <a:bodyPr lIns="0" tIns="0" rIns="0" bIns="0"/>
          <a:lstStyle/>
          <a:p>
            <a:pPr lvl="0">
              <a:defRPr sz="1200">
                <a:solidFill>
                  <a:srgbClr val="000000"/>
                </a:solidFill>
                <a:latin typeface="+mn-lt"/>
                <a:ea typeface="+mn-ea"/>
                <a:cs typeface="+mn-cs"/>
                <a:sym typeface="Helvetica"/>
              </a:defRPr>
            </a:pPr>
          </a:p>
        </p:txBody>
      </p:sp>
      <p:sp>
        <p:nvSpPr>
          <p:cNvPr id="434" name="Shape 434"/>
          <p:cNvSpPr/>
          <p:nvPr/>
        </p:nvSpPr>
        <p:spPr>
          <a:xfrm flipH="1">
            <a:off x="2496877" y="4316067"/>
            <a:ext cx="457402" cy="1"/>
          </a:xfrm>
          <a:prstGeom prst="line">
            <a:avLst/>
          </a:prstGeom>
          <a:ln w="12700">
            <a:solidFill>
              <a:srgbClr val="3C6C72"/>
            </a:solidFill>
          </a:ln>
          <a:effectLst>
            <a:outerShdw sx="100000" sy="100000" kx="0" ky="0" algn="b" rotWithShape="0" blurRad="38100" dist="20000" dir="5400000">
              <a:srgbClr val="000000">
                <a:alpha val="38000"/>
              </a:srgbClr>
            </a:outerShdw>
          </a:effectLst>
        </p:spPr>
        <p:txBody>
          <a:bodyPr lIns="0" tIns="0" rIns="0" bIns="0"/>
          <a:lstStyle/>
          <a:p>
            <a:pPr lvl="0">
              <a:defRPr sz="1200">
                <a:solidFill>
                  <a:srgbClr val="000000"/>
                </a:solidFill>
                <a:latin typeface="+mn-lt"/>
                <a:ea typeface="+mn-ea"/>
                <a:cs typeface="+mn-cs"/>
                <a:sym typeface="Helvetica"/>
              </a:defRPr>
            </a:pPr>
          </a:p>
        </p:txBody>
      </p:sp>
      <p:sp>
        <p:nvSpPr>
          <p:cNvPr id="435" name="Shape 435"/>
          <p:cNvSpPr/>
          <p:nvPr/>
        </p:nvSpPr>
        <p:spPr>
          <a:xfrm flipH="1">
            <a:off x="2458727" y="4749398"/>
            <a:ext cx="457402" cy="1"/>
          </a:xfrm>
          <a:prstGeom prst="line">
            <a:avLst/>
          </a:prstGeom>
          <a:ln w="12700">
            <a:solidFill>
              <a:srgbClr val="3C6C72"/>
            </a:solidFill>
          </a:ln>
          <a:effectLst>
            <a:outerShdw sx="100000" sy="100000" kx="0" ky="0" algn="b" rotWithShape="0" blurRad="38100" dist="20000" dir="5400000">
              <a:srgbClr val="000000">
                <a:alpha val="38000"/>
              </a:srgbClr>
            </a:outerShdw>
          </a:effectLst>
        </p:spPr>
        <p:txBody>
          <a:bodyPr lIns="0" tIns="0" rIns="0" bIns="0"/>
          <a:lstStyle/>
          <a:p>
            <a:pPr lvl="0">
              <a:defRPr sz="1200">
                <a:solidFill>
                  <a:srgbClr val="000000"/>
                </a:solidFill>
                <a:latin typeface="+mn-lt"/>
                <a:ea typeface="+mn-ea"/>
                <a:cs typeface="+mn-cs"/>
                <a:sym typeface="Helvetica"/>
              </a:defRPr>
            </a:pPr>
          </a:p>
        </p:txBody>
      </p:sp>
      <p:sp>
        <p:nvSpPr>
          <p:cNvPr id="436" name="Shape 436"/>
          <p:cNvSpPr/>
          <p:nvPr/>
        </p:nvSpPr>
        <p:spPr>
          <a:xfrm flipH="1">
            <a:off x="2420576" y="5182730"/>
            <a:ext cx="457402" cy="1"/>
          </a:xfrm>
          <a:prstGeom prst="line">
            <a:avLst/>
          </a:prstGeom>
          <a:ln w="12700">
            <a:solidFill>
              <a:srgbClr val="3C6C72"/>
            </a:solidFill>
          </a:ln>
          <a:effectLst>
            <a:outerShdw sx="100000" sy="100000" kx="0" ky="0" algn="b" rotWithShape="0" blurRad="38100" dist="20000" dir="5400000">
              <a:srgbClr val="000000">
                <a:alpha val="38000"/>
              </a:srgbClr>
            </a:outerShdw>
          </a:effectLst>
        </p:spPr>
        <p:txBody>
          <a:bodyPr lIns="0" tIns="0" rIns="0" bIns="0"/>
          <a:lstStyle/>
          <a:p>
            <a:pPr lvl="0">
              <a:defRPr sz="1200">
                <a:solidFill>
                  <a:srgbClr val="000000"/>
                </a:solidFill>
                <a:latin typeface="+mn-lt"/>
                <a:ea typeface="+mn-ea"/>
                <a:cs typeface="+mn-cs"/>
                <a:sym typeface="Helvetica"/>
              </a:defRPr>
            </a:pPr>
          </a:p>
        </p:txBody>
      </p:sp>
      <p:sp>
        <p:nvSpPr>
          <p:cNvPr id="437" name="Shape 437"/>
          <p:cNvSpPr/>
          <p:nvPr/>
        </p:nvSpPr>
        <p:spPr>
          <a:xfrm flipH="1">
            <a:off x="2425163" y="5616061"/>
            <a:ext cx="457402" cy="1"/>
          </a:xfrm>
          <a:prstGeom prst="line">
            <a:avLst/>
          </a:prstGeom>
          <a:ln w="12700">
            <a:solidFill>
              <a:srgbClr val="3C6C72"/>
            </a:solidFill>
          </a:ln>
          <a:effectLst>
            <a:outerShdw sx="100000" sy="100000" kx="0" ky="0" algn="b" rotWithShape="0" blurRad="38100" dist="20000" dir="5400000">
              <a:srgbClr val="000000">
                <a:alpha val="38000"/>
              </a:srgbClr>
            </a:outerShdw>
          </a:effectLst>
        </p:spPr>
        <p:txBody>
          <a:bodyPr lIns="0" tIns="0" rIns="0" bIns="0"/>
          <a:lstStyle/>
          <a:p>
            <a:pPr lvl="0">
              <a:defRPr sz="1200">
                <a:solidFill>
                  <a:srgbClr val="000000"/>
                </a:solidFill>
                <a:latin typeface="+mn-lt"/>
                <a:ea typeface="+mn-ea"/>
                <a:cs typeface="+mn-cs"/>
                <a:sym typeface="Helvetica"/>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429"/>
                                        </p:tgtEl>
                                        <p:attrNameLst>
                                          <p:attrName>style.visibility</p:attrName>
                                        </p:attrNameLst>
                                      </p:cBhvr>
                                      <p:to>
                                        <p:strVal val="visible"/>
                                      </p:to>
                                    </p:set>
                                  </p:childTnLst>
                                </p:cTn>
                              </p:par>
                            </p:childTnLst>
                          </p:cTn>
                        </p:par>
                        <p:par>
                          <p:cTn id="7" fill="hold">
                            <p:stCondLst>
                              <p:cond delay="0"/>
                            </p:stCondLst>
                            <p:childTnLst>
                              <p:par>
                                <p:cTn id="8" nodeType="afterEffect" presetClass="entr" presetSubtype="0" presetID="1" grpId="2" fill="hold">
                                  <p:stCondLst>
                                    <p:cond delay="0"/>
                                  </p:stCondLst>
                                  <p:iterate type="el" backwards="0">
                                    <p:tmAbs val="0"/>
                                  </p:iterate>
                                  <p:childTnLst>
                                    <p:set>
                                      <p:cBhvr>
                                        <p:cTn id="9" fill="hold"/>
                                        <p:tgtEl>
                                          <p:spTgt spid="431"/>
                                        </p:tgtEl>
                                        <p:attrNameLst>
                                          <p:attrName>style.visibility</p:attrName>
                                        </p:attrNameLst>
                                      </p:cBhvr>
                                      <p:to>
                                        <p:strVal val="visible"/>
                                      </p:to>
                                    </p:set>
                                  </p:childTnLst>
                                </p:cTn>
                              </p:par>
                            </p:childTnLst>
                          </p:cTn>
                        </p:par>
                        <p:par>
                          <p:cTn id="10" fill="hold">
                            <p:stCondLst>
                              <p:cond delay="0"/>
                            </p:stCondLst>
                            <p:childTnLst>
                              <p:par>
                                <p:cTn id="11" nodeType="afterEffect" presetClass="entr" presetSubtype="0" presetID="1" grpId="3" fill="hold">
                                  <p:stCondLst>
                                    <p:cond delay="0"/>
                                  </p:stCondLst>
                                  <p:iterate type="el" backwards="0">
                                    <p:tmAbs val="0"/>
                                  </p:iterate>
                                  <p:childTnLst>
                                    <p:set>
                                      <p:cBhvr>
                                        <p:cTn id="12" fill="hold"/>
                                        <p:tgtEl>
                                          <p:spTgt spid="432"/>
                                        </p:tgtEl>
                                        <p:attrNameLst>
                                          <p:attrName>style.visibility</p:attrName>
                                        </p:attrNameLst>
                                      </p:cBhvr>
                                      <p:to>
                                        <p:strVal val="visible"/>
                                      </p:to>
                                    </p:set>
                                  </p:childTnLst>
                                </p:cTn>
                              </p:par>
                            </p:childTnLst>
                          </p:cTn>
                        </p:par>
                        <p:par>
                          <p:cTn id="13" fill="hold">
                            <p:stCondLst>
                              <p:cond delay="0"/>
                            </p:stCondLst>
                            <p:childTnLst>
                              <p:par>
                                <p:cTn id="14" nodeType="afterEffect" presetClass="entr" presetSubtype="0" presetID="1" grpId="4" fill="hold">
                                  <p:stCondLst>
                                    <p:cond delay="0"/>
                                  </p:stCondLst>
                                  <p:iterate type="el" backwards="0">
                                    <p:tmAbs val="0"/>
                                  </p:iterate>
                                  <p:childTnLst>
                                    <p:set>
                                      <p:cBhvr>
                                        <p:cTn id="15" fill="hold"/>
                                        <p:tgtEl>
                                          <p:spTgt spid="433"/>
                                        </p:tgtEl>
                                        <p:attrNameLst>
                                          <p:attrName>style.visibility</p:attrName>
                                        </p:attrNameLst>
                                      </p:cBhvr>
                                      <p:to>
                                        <p:strVal val="visible"/>
                                      </p:to>
                                    </p:set>
                                  </p:childTnLst>
                                </p:cTn>
                              </p:par>
                            </p:childTnLst>
                          </p:cTn>
                        </p:par>
                        <p:par>
                          <p:cTn id="16" fill="hold">
                            <p:stCondLst>
                              <p:cond delay="0"/>
                            </p:stCondLst>
                            <p:childTnLst>
                              <p:par>
                                <p:cTn id="17" nodeType="afterEffect" presetClass="entr" presetSubtype="0" presetID="1" grpId="5" fill="hold">
                                  <p:stCondLst>
                                    <p:cond delay="0"/>
                                  </p:stCondLst>
                                  <p:iterate type="el" backwards="0">
                                    <p:tmAbs val="0"/>
                                  </p:iterate>
                                  <p:childTnLst>
                                    <p:set>
                                      <p:cBhvr>
                                        <p:cTn id="18" fill="hold"/>
                                        <p:tgtEl>
                                          <p:spTgt spid="434"/>
                                        </p:tgtEl>
                                        <p:attrNameLst>
                                          <p:attrName>style.visibility</p:attrName>
                                        </p:attrNameLst>
                                      </p:cBhvr>
                                      <p:to>
                                        <p:strVal val="visible"/>
                                      </p:to>
                                    </p:set>
                                  </p:childTnLst>
                                </p:cTn>
                              </p:par>
                            </p:childTnLst>
                          </p:cTn>
                        </p:par>
                        <p:par>
                          <p:cTn id="19" fill="hold">
                            <p:stCondLst>
                              <p:cond delay="0"/>
                            </p:stCondLst>
                            <p:childTnLst>
                              <p:par>
                                <p:cTn id="20" nodeType="afterEffect" presetClass="entr" presetSubtype="0" presetID="1" grpId="6" fill="hold">
                                  <p:stCondLst>
                                    <p:cond delay="0"/>
                                  </p:stCondLst>
                                  <p:iterate type="el" backwards="0">
                                    <p:tmAbs val="0"/>
                                  </p:iterate>
                                  <p:childTnLst>
                                    <p:set>
                                      <p:cBhvr>
                                        <p:cTn id="21" fill="hold"/>
                                        <p:tgtEl>
                                          <p:spTgt spid="435"/>
                                        </p:tgtEl>
                                        <p:attrNameLst>
                                          <p:attrName>style.visibility</p:attrName>
                                        </p:attrNameLst>
                                      </p:cBhvr>
                                      <p:to>
                                        <p:strVal val="visible"/>
                                      </p:to>
                                    </p:set>
                                  </p:childTnLst>
                                </p:cTn>
                              </p:par>
                            </p:childTnLst>
                          </p:cTn>
                        </p:par>
                        <p:par>
                          <p:cTn id="22" fill="hold">
                            <p:stCondLst>
                              <p:cond delay="0"/>
                            </p:stCondLst>
                            <p:childTnLst>
                              <p:par>
                                <p:cTn id="23" nodeType="afterEffect" presetClass="entr" presetSubtype="0" presetID="1" grpId="7" fill="hold">
                                  <p:stCondLst>
                                    <p:cond delay="0"/>
                                  </p:stCondLst>
                                  <p:iterate type="el" backwards="0">
                                    <p:tmAbs val="0"/>
                                  </p:iterate>
                                  <p:childTnLst>
                                    <p:set>
                                      <p:cBhvr>
                                        <p:cTn id="24" fill="hold"/>
                                        <p:tgtEl>
                                          <p:spTgt spid="436"/>
                                        </p:tgtEl>
                                        <p:attrNameLst>
                                          <p:attrName>style.visibility</p:attrName>
                                        </p:attrNameLst>
                                      </p:cBhvr>
                                      <p:to>
                                        <p:strVal val="visible"/>
                                      </p:to>
                                    </p:set>
                                  </p:childTnLst>
                                </p:cTn>
                              </p:par>
                            </p:childTnLst>
                          </p:cTn>
                        </p:par>
                        <p:par>
                          <p:cTn id="25" fill="hold">
                            <p:stCondLst>
                              <p:cond delay="0"/>
                            </p:stCondLst>
                            <p:childTnLst>
                              <p:par>
                                <p:cTn id="26" nodeType="afterEffect" presetClass="entr" presetSubtype="0" presetID="1" grpId="8" fill="hold">
                                  <p:stCondLst>
                                    <p:cond delay="0"/>
                                  </p:stCondLst>
                                  <p:iterate type="el" backwards="0">
                                    <p:tmAbs val="0"/>
                                  </p:iterate>
                                  <p:childTnLst>
                                    <p:set>
                                      <p:cBhvr>
                                        <p:cTn id="27" fill="hold"/>
                                        <p:tgtEl>
                                          <p:spTgt spid="4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1" grpId="2"/>
      <p:bldP build="whole" bldLvl="1" animBg="1" rev="0" advAuto="0" spid="437" grpId="8"/>
      <p:bldP build="whole" bldLvl="1" animBg="1" rev="0" advAuto="0" spid="434" grpId="5"/>
      <p:bldP build="whole" bldLvl="1" animBg="1" rev="0" advAuto="0" spid="433" grpId="4"/>
      <p:bldP build="whole" bldLvl="1" animBg="1" rev="0" advAuto="0" spid="429" grpId="1"/>
      <p:bldP build="whole" bldLvl="1" animBg="1" rev="0" advAuto="0" spid="432" grpId="3"/>
      <p:bldP build="whole" bldLvl="1" animBg="1" rev="0" advAuto="0" spid="435" grpId="6"/>
      <p:bldP build="whole" bldLvl="1" animBg="1" rev="0" advAuto="0" spid="436" grpId="7"/>
    </p:bldLst>
  </p:timing>
</p:sld>
</file>

<file path=ppt/theme/theme1.xml><?xml version="1.0" encoding="utf-8"?>
<a:theme xmlns:a="http://schemas.openxmlformats.org/drawingml/2006/main" xmlns:r="http://schemas.openxmlformats.org/officeDocument/2006/relationships" name="Default">
  <a:themeElements>
    <a:clrScheme name="Default">
      <a:dk1>
        <a:srgbClr val="333333"/>
      </a:dk1>
      <a:lt1>
        <a:srgbClr val="FFFFFF"/>
      </a:lt1>
      <a:dk2>
        <a:srgbClr val="A7A7A7"/>
      </a:dk2>
      <a:lt2>
        <a:srgbClr val="535353"/>
      </a:lt2>
      <a:accent1>
        <a:srgbClr val="3C6C72"/>
      </a:accent1>
      <a:accent2>
        <a:srgbClr val="70A1A7"/>
      </a:accent2>
      <a:accent3>
        <a:srgbClr val="F8981D"/>
      </a:accent3>
      <a:accent4>
        <a:srgbClr val="F87E13"/>
      </a:accent4>
      <a:accent5>
        <a:srgbClr val="525A61"/>
      </a:accent5>
      <a:accent6>
        <a:srgbClr val="021028"/>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C6C72"/>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333333"/>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3C6C72"/>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333333"/>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3C6C72"/>
      </a:accent1>
      <a:accent2>
        <a:srgbClr val="70A1A7"/>
      </a:accent2>
      <a:accent3>
        <a:srgbClr val="F8981D"/>
      </a:accent3>
      <a:accent4>
        <a:srgbClr val="F87E13"/>
      </a:accent4>
      <a:accent5>
        <a:srgbClr val="525A61"/>
      </a:accent5>
      <a:accent6>
        <a:srgbClr val="021028"/>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C6C72"/>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333333"/>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3C6C72"/>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333333"/>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